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3" r:id="rId4"/>
  </p:sldMasterIdLst>
  <p:notesMasterIdLst>
    <p:notesMasterId r:id="rId9"/>
  </p:notesMasterIdLst>
  <p:handoutMasterIdLst>
    <p:handoutMasterId r:id="rId10"/>
  </p:handoutMasterIdLst>
  <p:sldIdLst>
    <p:sldId id="2147329369" r:id="rId5"/>
    <p:sldId id="275" r:id="rId6"/>
    <p:sldId id="276" r:id="rId7"/>
    <p:sldId id="297" r:id="rId8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9E9110A-5F54-8A05-5E75-2D9AC3B4C9DF}" name="Bayet Julien" initials="BJ" userId="S::Julien.Bayet@ucb.com::5295f82c-3a04-48ad-bc5b-31753c26ca43" providerId="AD"/>
  <p188:author id="{9A524451-1A9E-539D-0806-A351CE76114D}" name="Andy Van Laer" initials="AVL" userId="S::andy@butterlides.onmicrosoft.com::27c39745-3ea2-476c-8021-4d8d78667f7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ntecucco Chiara" initials="MC" lastIdx="123" clrIdx="0">
    <p:extLst>
      <p:ext uri="{19B8F6BF-5375-455C-9EA6-DF929625EA0E}">
        <p15:presenceInfo xmlns:p15="http://schemas.microsoft.com/office/powerpoint/2012/main" userId="S::Chiara.Montecucco@ucb.com::e18960d9-221c-484a-8a61-5d1196ed13a7" providerId="AD"/>
      </p:ext>
    </p:extLst>
  </p:cmAuthor>
  <p:cmAuthor id="2" name="Andy Van Laer" initials="AVL" lastIdx="28" clrIdx="1">
    <p:extLst>
      <p:ext uri="{19B8F6BF-5375-455C-9EA6-DF929625EA0E}">
        <p15:presenceInfo xmlns:p15="http://schemas.microsoft.com/office/powerpoint/2012/main" userId="S::andy@butterlides.onmicrosoft.com::27c39745-3ea2-476c-8021-4d8d78667f7a" providerId="AD"/>
      </p:ext>
    </p:extLst>
  </p:cmAuthor>
  <p:cmAuthor id="3" name="Toully Veronique" initials="TV" lastIdx="5" clrIdx="2">
    <p:extLst>
      <p:ext uri="{19B8F6BF-5375-455C-9EA6-DF929625EA0E}">
        <p15:presenceInfo xmlns:p15="http://schemas.microsoft.com/office/powerpoint/2012/main" userId="S::Veronique.Toully@ucb.com::f4977232-86e9-458e-ae97-71f18345d2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489"/>
    <a:srgbClr val="ED9B33"/>
    <a:srgbClr val="71C5E8"/>
    <a:srgbClr val="FFC659"/>
    <a:srgbClr val="72C5E8"/>
    <a:srgbClr val="6DC7B9"/>
    <a:srgbClr val="F0806F"/>
    <a:srgbClr val="F18080"/>
    <a:srgbClr val="D0D3D4"/>
    <a:srgbClr val="8688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409" autoAdjust="0"/>
    <p:restoredTop sz="91966" autoAdjust="0"/>
  </p:normalViewPr>
  <p:slideViewPr>
    <p:cSldViewPr snapToGrid="0" snapToObjects="1">
      <p:cViewPr varScale="1">
        <p:scale>
          <a:sx n="101" d="100"/>
          <a:sy n="101" d="100"/>
        </p:scale>
        <p:origin x="1404" y="10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 showGuides="1">
      <p:cViewPr varScale="1">
        <p:scale>
          <a:sx n="139" d="100"/>
          <a:sy n="139" d="100"/>
        </p:scale>
        <p:origin x="3272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zoelloesi-Mosleh Krisztina ()" userId="ea2ad648-7aab-47f1-8e34-bf7fa482ba4f" providerId="ADAL" clId="{796E25F6-3FE4-44BF-A18C-CD3FBD32BF70}"/>
    <pc:docChg chg="custSel delSld modSld">
      <pc:chgData name="Szoelloesi-Mosleh Krisztina ()" userId="ea2ad648-7aab-47f1-8e34-bf7fa482ba4f" providerId="ADAL" clId="{796E25F6-3FE4-44BF-A18C-CD3FBD32BF70}" dt="2024-02-21T12:26:53.758" v="18" actId="20577"/>
      <pc:docMkLst>
        <pc:docMk/>
      </pc:docMkLst>
      <pc:sldChg chg="modSp mod">
        <pc:chgData name="Szoelloesi-Mosleh Krisztina ()" userId="ea2ad648-7aab-47f1-8e34-bf7fa482ba4f" providerId="ADAL" clId="{796E25F6-3FE4-44BF-A18C-CD3FBD32BF70}" dt="2024-02-21T12:25:33.929" v="16" actId="20577"/>
        <pc:sldMkLst>
          <pc:docMk/>
          <pc:sldMk cId="676371824" sldId="275"/>
        </pc:sldMkLst>
        <pc:spChg chg="mod">
          <ac:chgData name="Szoelloesi-Mosleh Krisztina ()" userId="ea2ad648-7aab-47f1-8e34-bf7fa482ba4f" providerId="ADAL" clId="{796E25F6-3FE4-44BF-A18C-CD3FBD32BF70}" dt="2024-02-21T12:25:33.929" v="16" actId="20577"/>
          <ac:spMkLst>
            <pc:docMk/>
            <pc:sldMk cId="676371824" sldId="275"/>
            <ac:spMk id="3" creationId="{663668D6-81E3-0144-A61E-BA6245356A5D}"/>
          </ac:spMkLst>
        </pc:spChg>
      </pc:sldChg>
      <pc:sldChg chg="modSp mod">
        <pc:chgData name="Szoelloesi-Mosleh Krisztina ()" userId="ea2ad648-7aab-47f1-8e34-bf7fa482ba4f" providerId="ADAL" clId="{796E25F6-3FE4-44BF-A18C-CD3FBD32BF70}" dt="2024-02-21T12:26:53.758" v="18" actId="20577"/>
        <pc:sldMkLst>
          <pc:docMk/>
          <pc:sldMk cId="3195237505" sldId="276"/>
        </pc:sldMkLst>
        <pc:spChg chg="mod">
          <ac:chgData name="Szoelloesi-Mosleh Krisztina ()" userId="ea2ad648-7aab-47f1-8e34-bf7fa482ba4f" providerId="ADAL" clId="{796E25F6-3FE4-44BF-A18C-CD3FBD32BF70}" dt="2024-02-21T12:26:53.758" v="18" actId="20577"/>
          <ac:spMkLst>
            <pc:docMk/>
            <pc:sldMk cId="3195237505" sldId="276"/>
            <ac:spMk id="3" creationId="{8CEA0582-6E7E-D741-9EA0-CA7B336E8187}"/>
          </ac:spMkLst>
        </pc:spChg>
      </pc:sldChg>
      <pc:sldChg chg="del">
        <pc:chgData name="Szoelloesi-Mosleh Krisztina ()" userId="ea2ad648-7aab-47f1-8e34-bf7fa482ba4f" providerId="ADAL" clId="{796E25F6-3FE4-44BF-A18C-CD3FBD32BF70}" dt="2024-02-21T12:24:52.113" v="0" actId="47"/>
        <pc:sldMkLst>
          <pc:docMk/>
          <pc:sldMk cId="1496539206" sldId="278"/>
        </pc:sldMkLst>
      </pc:sldChg>
      <pc:sldChg chg="del">
        <pc:chgData name="Szoelloesi-Mosleh Krisztina ()" userId="ea2ad648-7aab-47f1-8e34-bf7fa482ba4f" providerId="ADAL" clId="{796E25F6-3FE4-44BF-A18C-CD3FBD32BF70}" dt="2024-02-21T12:24:53.652" v="1" actId="47"/>
        <pc:sldMkLst>
          <pc:docMk/>
          <pc:sldMk cId="1656847605" sldId="279"/>
        </pc:sldMkLst>
      </pc:sldChg>
      <pc:sldChg chg="del">
        <pc:chgData name="Szoelloesi-Mosleh Krisztina ()" userId="ea2ad648-7aab-47f1-8e34-bf7fa482ba4f" providerId="ADAL" clId="{796E25F6-3FE4-44BF-A18C-CD3FBD32BF70}" dt="2024-02-21T12:24:56.020" v="3" actId="47"/>
        <pc:sldMkLst>
          <pc:docMk/>
          <pc:sldMk cId="347842957" sldId="280"/>
        </pc:sldMkLst>
      </pc:sldChg>
      <pc:sldChg chg="del">
        <pc:chgData name="Szoelloesi-Mosleh Krisztina ()" userId="ea2ad648-7aab-47f1-8e34-bf7fa482ba4f" providerId="ADAL" clId="{796E25F6-3FE4-44BF-A18C-CD3FBD32BF70}" dt="2024-02-21T12:25:00.723" v="6" actId="47"/>
        <pc:sldMkLst>
          <pc:docMk/>
          <pc:sldMk cId="2526749374" sldId="284"/>
        </pc:sldMkLst>
      </pc:sldChg>
      <pc:sldChg chg="del">
        <pc:chgData name="Szoelloesi-Mosleh Krisztina ()" userId="ea2ad648-7aab-47f1-8e34-bf7fa482ba4f" providerId="ADAL" clId="{796E25F6-3FE4-44BF-A18C-CD3FBD32BF70}" dt="2024-02-21T12:25:02.878" v="8" actId="47"/>
        <pc:sldMkLst>
          <pc:docMk/>
          <pc:sldMk cId="94110140" sldId="285"/>
        </pc:sldMkLst>
      </pc:sldChg>
      <pc:sldChg chg="del">
        <pc:chgData name="Szoelloesi-Mosleh Krisztina ()" userId="ea2ad648-7aab-47f1-8e34-bf7fa482ba4f" providerId="ADAL" clId="{796E25F6-3FE4-44BF-A18C-CD3FBD32BF70}" dt="2024-02-21T12:25:04.150" v="9" actId="47"/>
        <pc:sldMkLst>
          <pc:docMk/>
          <pc:sldMk cId="794042708" sldId="288"/>
        </pc:sldMkLst>
      </pc:sldChg>
      <pc:sldChg chg="del">
        <pc:chgData name="Szoelloesi-Mosleh Krisztina ()" userId="ea2ad648-7aab-47f1-8e34-bf7fa482ba4f" providerId="ADAL" clId="{796E25F6-3FE4-44BF-A18C-CD3FBD32BF70}" dt="2024-02-21T12:25:05.250" v="10" actId="47"/>
        <pc:sldMkLst>
          <pc:docMk/>
          <pc:sldMk cId="553190161" sldId="289"/>
        </pc:sldMkLst>
      </pc:sldChg>
      <pc:sldChg chg="del">
        <pc:chgData name="Szoelloesi-Mosleh Krisztina ()" userId="ea2ad648-7aab-47f1-8e34-bf7fa482ba4f" providerId="ADAL" clId="{796E25F6-3FE4-44BF-A18C-CD3FBD32BF70}" dt="2024-02-21T12:25:06.320" v="11" actId="47"/>
        <pc:sldMkLst>
          <pc:docMk/>
          <pc:sldMk cId="2796420457" sldId="290"/>
        </pc:sldMkLst>
      </pc:sldChg>
      <pc:sldChg chg="del">
        <pc:chgData name="Szoelloesi-Mosleh Krisztina ()" userId="ea2ad648-7aab-47f1-8e34-bf7fa482ba4f" providerId="ADAL" clId="{796E25F6-3FE4-44BF-A18C-CD3FBD32BF70}" dt="2024-02-21T12:25:01.793" v="7" actId="47"/>
        <pc:sldMkLst>
          <pc:docMk/>
          <pc:sldMk cId="2057320508" sldId="296"/>
        </pc:sldMkLst>
      </pc:sldChg>
      <pc:sldChg chg="del">
        <pc:chgData name="Szoelloesi-Mosleh Krisztina ()" userId="ea2ad648-7aab-47f1-8e34-bf7fa482ba4f" providerId="ADAL" clId="{796E25F6-3FE4-44BF-A18C-CD3FBD32BF70}" dt="2024-02-21T12:24:57.830" v="5" actId="47"/>
        <pc:sldMkLst>
          <pc:docMk/>
          <pc:sldMk cId="3262959299" sldId="2147329371"/>
        </pc:sldMkLst>
      </pc:sldChg>
      <pc:sldChg chg="del">
        <pc:chgData name="Szoelloesi-Mosleh Krisztina ()" userId="ea2ad648-7aab-47f1-8e34-bf7fa482ba4f" providerId="ADAL" clId="{796E25F6-3FE4-44BF-A18C-CD3FBD32BF70}" dt="2024-02-21T12:24:54.818" v="2" actId="47"/>
        <pc:sldMkLst>
          <pc:docMk/>
          <pc:sldMk cId="3206823412" sldId="2147329372"/>
        </pc:sldMkLst>
      </pc:sldChg>
      <pc:sldChg chg="del">
        <pc:chgData name="Szoelloesi-Mosleh Krisztina ()" userId="ea2ad648-7aab-47f1-8e34-bf7fa482ba4f" providerId="ADAL" clId="{796E25F6-3FE4-44BF-A18C-CD3FBD32BF70}" dt="2024-02-21T12:26:39.693" v="17" actId="47"/>
        <pc:sldMkLst>
          <pc:docMk/>
          <pc:sldMk cId="3797599414" sldId="2147376026"/>
        </pc:sldMkLst>
      </pc:sldChg>
      <pc:sldChg chg="del">
        <pc:chgData name="Szoelloesi-Mosleh Krisztina ()" userId="ea2ad648-7aab-47f1-8e34-bf7fa482ba4f" providerId="ADAL" clId="{796E25F6-3FE4-44BF-A18C-CD3FBD32BF70}" dt="2024-02-21T12:24:56.471" v="4" actId="47"/>
        <pc:sldMkLst>
          <pc:docMk/>
          <pc:sldMk cId="3946575477" sldId="2147376027"/>
        </pc:sldMkLst>
      </pc:sldChg>
      <pc:sldChg chg="del">
        <pc:chgData name="Szoelloesi-Mosleh Krisztina ()" userId="ea2ad648-7aab-47f1-8e34-bf7fa482ba4f" providerId="ADAL" clId="{796E25F6-3FE4-44BF-A18C-CD3FBD32BF70}" dt="2024-02-21T12:25:09.236" v="14" actId="47"/>
        <pc:sldMkLst>
          <pc:docMk/>
          <pc:sldMk cId="2523512068" sldId="2147376029"/>
        </pc:sldMkLst>
      </pc:sldChg>
      <pc:sldChg chg="del">
        <pc:chgData name="Szoelloesi-Mosleh Krisztina ()" userId="ea2ad648-7aab-47f1-8e34-bf7fa482ba4f" providerId="ADAL" clId="{796E25F6-3FE4-44BF-A18C-CD3FBD32BF70}" dt="2024-02-21T12:25:07.378" v="12" actId="47"/>
        <pc:sldMkLst>
          <pc:docMk/>
          <pc:sldMk cId="2195953007" sldId="2147474099"/>
        </pc:sldMkLst>
      </pc:sldChg>
      <pc:sldChg chg="del">
        <pc:chgData name="Szoelloesi-Mosleh Krisztina ()" userId="ea2ad648-7aab-47f1-8e34-bf7fa482ba4f" providerId="ADAL" clId="{796E25F6-3FE4-44BF-A18C-CD3FBD32BF70}" dt="2024-02-21T12:25:08.403" v="13" actId="47"/>
        <pc:sldMkLst>
          <pc:docMk/>
          <pc:sldMk cId="3579027920" sldId="2147474100"/>
        </pc:sldMkLst>
      </pc:sldChg>
      <pc:sldChg chg="del">
        <pc:chgData name="Szoelloesi-Mosleh Krisztina ()" userId="ea2ad648-7aab-47f1-8e34-bf7fa482ba4f" providerId="ADAL" clId="{796E25F6-3FE4-44BF-A18C-CD3FBD32BF70}" dt="2024-02-21T12:25:09.746" v="15" actId="47"/>
        <pc:sldMkLst>
          <pc:docMk/>
          <pc:sldMk cId="2447328821" sldId="214747410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6345954-E038-EB48-BAE1-7800B1B1B4AD}"/>
              </a:ext>
            </a:extLst>
          </p:cNvPr>
          <p:cNvSpPr txBox="1"/>
          <p:nvPr/>
        </p:nvSpPr>
        <p:spPr bwMode="gray">
          <a:xfrm>
            <a:off x="5958296" y="8649920"/>
            <a:ext cx="426027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BE"/>
            </a:defPPr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algn="r"/>
            <a:fld id="{6C5AF65D-6854-49AF-ABC5-48B5BA0EA842}" type="slidenum">
              <a:rPr lang="en-US" sz="800" smtClean="0">
                <a:solidFill>
                  <a:schemeClr val="tx1"/>
                </a:solidFill>
              </a:rPr>
              <a:pPr lvl="0" algn="r"/>
              <a:t>‹Nr.›</a:t>
            </a:fld>
            <a:endParaRPr lang="en-US" sz="800" dirty="0">
              <a:solidFill>
                <a:schemeClr val="tx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6C145FE-891C-7F4C-8551-8BEF0684425C}"/>
              </a:ext>
            </a:extLst>
          </p:cNvPr>
          <p:cNvGrpSpPr/>
          <p:nvPr/>
        </p:nvGrpSpPr>
        <p:grpSpPr>
          <a:xfrm>
            <a:off x="474212" y="8594095"/>
            <a:ext cx="1579562" cy="304766"/>
            <a:chOff x="769938" y="419101"/>
            <a:chExt cx="12193588" cy="2352675"/>
          </a:xfrm>
          <a:solidFill>
            <a:schemeClr val="accent1"/>
          </a:solidFill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9CEBD0BC-BBA2-674C-B24A-D858735477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6276" y="419101"/>
              <a:ext cx="858838" cy="889000"/>
            </a:xfrm>
            <a:custGeom>
              <a:avLst/>
              <a:gdLst>
                <a:gd name="T0" fmla="*/ 452 w 452"/>
                <a:gd name="T1" fmla="*/ 467 h 467"/>
                <a:gd name="T2" fmla="*/ 452 w 452"/>
                <a:gd name="T3" fmla="*/ 0 h 467"/>
                <a:gd name="T4" fmla="*/ 0 w 452"/>
                <a:gd name="T5" fmla="*/ 0 h 467"/>
                <a:gd name="T6" fmla="*/ 452 w 452"/>
                <a:gd name="T7" fmla="*/ 467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2" h="467">
                  <a:moveTo>
                    <a:pt x="452" y="467"/>
                  </a:moveTo>
                  <a:cubicBezTo>
                    <a:pt x="452" y="0"/>
                    <a:pt x="452" y="0"/>
                    <a:pt x="45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33" y="37"/>
                    <a:pt x="416" y="227"/>
                    <a:pt x="452" y="467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733BBFF1-A897-8E47-B2CD-AA53A0078E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69938" y="419101"/>
              <a:ext cx="858838" cy="889000"/>
            </a:xfrm>
            <a:custGeom>
              <a:avLst/>
              <a:gdLst>
                <a:gd name="T0" fmla="*/ 452 w 452"/>
                <a:gd name="T1" fmla="*/ 0 h 467"/>
                <a:gd name="T2" fmla="*/ 0 w 452"/>
                <a:gd name="T3" fmla="*/ 0 h 467"/>
                <a:gd name="T4" fmla="*/ 0 w 452"/>
                <a:gd name="T5" fmla="*/ 467 h 467"/>
                <a:gd name="T6" fmla="*/ 452 w 452"/>
                <a:gd name="T7" fmla="*/ 0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2" h="467">
                  <a:moveTo>
                    <a:pt x="45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36" y="227"/>
                    <a:pt x="220" y="37"/>
                    <a:pt x="452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00FE36E1-1AD1-4049-8E04-7516C85A17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69938" y="1635126"/>
              <a:ext cx="858838" cy="890588"/>
            </a:xfrm>
            <a:custGeom>
              <a:avLst/>
              <a:gdLst>
                <a:gd name="T0" fmla="*/ 0 w 452"/>
                <a:gd name="T1" fmla="*/ 0 h 467"/>
                <a:gd name="T2" fmla="*/ 0 w 452"/>
                <a:gd name="T3" fmla="*/ 467 h 467"/>
                <a:gd name="T4" fmla="*/ 452 w 452"/>
                <a:gd name="T5" fmla="*/ 467 h 467"/>
                <a:gd name="T6" fmla="*/ 0 w 452"/>
                <a:gd name="T7" fmla="*/ 0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2" h="467">
                  <a:moveTo>
                    <a:pt x="0" y="0"/>
                  </a:moveTo>
                  <a:cubicBezTo>
                    <a:pt x="0" y="467"/>
                    <a:pt x="0" y="467"/>
                    <a:pt x="0" y="467"/>
                  </a:cubicBezTo>
                  <a:cubicBezTo>
                    <a:pt x="452" y="467"/>
                    <a:pt x="452" y="467"/>
                    <a:pt x="452" y="467"/>
                  </a:cubicBezTo>
                  <a:cubicBezTo>
                    <a:pt x="220" y="430"/>
                    <a:pt x="36" y="240"/>
                    <a:pt x="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033E379B-2FC8-8E44-89BE-603AB2A77C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6276" y="1635126"/>
              <a:ext cx="858838" cy="890588"/>
            </a:xfrm>
            <a:custGeom>
              <a:avLst/>
              <a:gdLst>
                <a:gd name="T0" fmla="*/ 0 w 452"/>
                <a:gd name="T1" fmla="*/ 467 h 467"/>
                <a:gd name="T2" fmla="*/ 452 w 452"/>
                <a:gd name="T3" fmla="*/ 467 h 467"/>
                <a:gd name="T4" fmla="*/ 452 w 452"/>
                <a:gd name="T5" fmla="*/ 0 h 467"/>
                <a:gd name="T6" fmla="*/ 0 w 452"/>
                <a:gd name="T7" fmla="*/ 467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2" h="467">
                  <a:moveTo>
                    <a:pt x="0" y="467"/>
                  </a:moveTo>
                  <a:cubicBezTo>
                    <a:pt x="452" y="467"/>
                    <a:pt x="452" y="467"/>
                    <a:pt x="452" y="467"/>
                  </a:cubicBezTo>
                  <a:cubicBezTo>
                    <a:pt x="452" y="0"/>
                    <a:pt x="452" y="0"/>
                    <a:pt x="452" y="0"/>
                  </a:cubicBezTo>
                  <a:cubicBezTo>
                    <a:pt x="416" y="240"/>
                    <a:pt x="233" y="430"/>
                    <a:pt x="0" y="467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E0ED4CA6-7FAD-3641-93D7-F7B220976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6276" y="1265238"/>
              <a:ext cx="319088" cy="414338"/>
            </a:xfrm>
            <a:custGeom>
              <a:avLst/>
              <a:gdLst>
                <a:gd name="T0" fmla="*/ 201 w 201"/>
                <a:gd name="T1" fmla="*/ 166 h 261"/>
                <a:gd name="T2" fmla="*/ 91 w 201"/>
                <a:gd name="T3" fmla="*/ 166 h 261"/>
                <a:gd name="T4" fmla="*/ 91 w 201"/>
                <a:gd name="T5" fmla="*/ 94 h 261"/>
                <a:gd name="T6" fmla="*/ 201 w 201"/>
                <a:gd name="T7" fmla="*/ 94 h 261"/>
                <a:gd name="T8" fmla="*/ 201 w 201"/>
                <a:gd name="T9" fmla="*/ 0 h 261"/>
                <a:gd name="T10" fmla="*/ 0 w 201"/>
                <a:gd name="T11" fmla="*/ 0 h 261"/>
                <a:gd name="T12" fmla="*/ 0 w 201"/>
                <a:gd name="T13" fmla="*/ 261 h 261"/>
                <a:gd name="T14" fmla="*/ 201 w 201"/>
                <a:gd name="T15" fmla="*/ 261 h 261"/>
                <a:gd name="T16" fmla="*/ 201 w 201"/>
                <a:gd name="T17" fmla="*/ 166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1" h="261">
                  <a:moveTo>
                    <a:pt x="201" y="166"/>
                  </a:moveTo>
                  <a:lnTo>
                    <a:pt x="91" y="166"/>
                  </a:lnTo>
                  <a:lnTo>
                    <a:pt x="91" y="94"/>
                  </a:lnTo>
                  <a:lnTo>
                    <a:pt x="201" y="94"/>
                  </a:lnTo>
                  <a:lnTo>
                    <a:pt x="201" y="0"/>
                  </a:lnTo>
                  <a:lnTo>
                    <a:pt x="0" y="0"/>
                  </a:lnTo>
                  <a:lnTo>
                    <a:pt x="0" y="261"/>
                  </a:lnTo>
                  <a:lnTo>
                    <a:pt x="201" y="261"/>
                  </a:lnTo>
                  <a:lnTo>
                    <a:pt x="201" y="16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D3E45B29-15F1-FE42-8AEE-49DE778AA1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08226" y="1031876"/>
              <a:ext cx="393700" cy="647700"/>
            </a:xfrm>
            <a:custGeom>
              <a:avLst/>
              <a:gdLst>
                <a:gd name="T0" fmla="*/ 163 w 248"/>
                <a:gd name="T1" fmla="*/ 313 h 408"/>
                <a:gd name="T2" fmla="*/ 93 w 248"/>
                <a:gd name="T3" fmla="*/ 313 h 408"/>
                <a:gd name="T4" fmla="*/ 93 w 248"/>
                <a:gd name="T5" fmla="*/ 241 h 408"/>
                <a:gd name="T6" fmla="*/ 163 w 248"/>
                <a:gd name="T7" fmla="*/ 241 h 408"/>
                <a:gd name="T8" fmla="*/ 163 w 248"/>
                <a:gd name="T9" fmla="*/ 313 h 408"/>
                <a:gd name="T10" fmla="*/ 0 w 248"/>
                <a:gd name="T11" fmla="*/ 0 h 408"/>
                <a:gd name="T12" fmla="*/ 0 w 248"/>
                <a:gd name="T13" fmla="*/ 408 h 408"/>
                <a:gd name="T14" fmla="*/ 248 w 248"/>
                <a:gd name="T15" fmla="*/ 408 h 408"/>
                <a:gd name="T16" fmla="*/ 248 w 248"/>
                <a:gd name="T17" fmla="*/ 147 h 408"/>
                <a:gd name="T18" fmla="*/ 93 w 248"/>
                <a:gd name="T19" fmla="*/ 147 h 408"/>
                <a:gd name="T20" fmla="*/ 93 w 248"/>
                <a:gd name="T21" fmla="*/ 0 h 408"/>
                <a:gd name="T22" fmla="*/ 0 w 248"/>
                <a:gd name="T2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8" h="408">
                  <a:moveTo>
                    <a:pt x="163" y="313"/>
                  </a:moveTo>
                  <a:lnTo>
                    <a:pt x="93" y="313"/>
                  </a:lnTo>
                  <a:lnTo>
                    <a:pt x="93" y="241"/>
                  </a:lnTo>
                  <a:lnTo>
                    <a:pt x="163" y="241"/>
                  </a:lnTo>
                  <a:lnTo>
                    <a:pt x="163" y="313"/>
                  </a:lnTo>
                  <a:close/>
                  <a:moveTo>
                    <a:pt x="0" y="0"/>
                  </a:moveTo>
                  <a:lnTo>
                    <a:pt x="0" y="408"/>
                  </a:lnTo>
                  <a:lnTo>
                    <a:pt x="248" y="408"/>
                  </a:lnTo>
                  <a:lnTo>
                    <a:pt x="248" y="147"/>
                  </a:lnTo>
                  <a:lnTo>
                    <a:pt x="93" y="147"/>
                  </a:lnTo>
                  <a:lnTo>
                    <a:pt x="9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7820A11-DECC-D94A-8DC8-FB02AB7A1D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12888" y="419101"/>
              <a:ext cx="384175" cy="2106613"/>
            </a:xfrm>
            <a:custGeom>
              <a:avLst/>
              <a:gdLst>
                <a:gd name="T0" fmla="*/ 177 w 242"/>
                <a:gd name="T1" fmla="*/ 0 h 1327"/>
                <a:gd name="T2" fmla="*/ 169 w 242"/>
                <a:gd name="T3" fmla="*/ 0 h 1327"/>
                <a:gd name="T4" fmla="*/ 169 w 242"/>
                <a:gd name="T5" fmla="*/ 533 h 1327"/>
                <a:gd name="T6" fmla="*/ 151 w 242"/>
                <a:gd name="T7" fmla="*/ 533 h 1327"/>
                <a:gd name="T8" fmla="*/ 151 w 242"/>
                <a:gd name="T9" fmla="*/ 699 h 1327"/>
                <a:gd name="T10" fmla="*/ 85 w 242"/>
                <a:gd name="T11" fmla="*/ 699 h 1327"/>
                <a:gd name="T12" fmla="*/ 85 w 242"/>
                <a:gd name="T13" fmla="*/ 533 h 1327"/>
                <a:gd name="T14" fmla="*/ 0 w 242"/>
                <a:gd name="T15" fmla="*/ 533 h 1327"/>
                <a:gd name="T16" fmla="*/ 0 w 242"/>
                <a:gd name="T17" fmla="*/ 794 h 1327"/>
                <a:gd name="T18" fmla="*/ 169 w 242"/>
                <a:gd name="T19" fmla="*/ 794 h 1327"/>
                <a:gd name="T20" fmla="*/ 169 w 242"/>
                <a:gd name="T21" fmla="*/ 1327 h 1327"/>
                <a:gd name="T22" fmla="*/ 177 w 242"/>
                <a:gd name="T23" fmla="*/ 1327 h 1327"/>
                <a:gd name="T24" fmla="*/ 177 w 242"/>
                <a:gd name="T25" fmla="*/ 794 h 1327"/>
                <a:gd name="T26" fmla="*/ 242 w 242"/>
                <a:gd name="T27" fmla="*/ 794 h 1327"/>
                <a:gd name="T28" fmla="*/ 242 w 242"/>
                <a:gd name="T29" fmla="*/ 533 h 1327"/>
                <a:gd name="T30" fmla="*/ 177 w 242"/>
                <a:gd name="T31" fmla="*/ 533 h 1327"/>
                <a:gd name="T32" fmla="*/ 177 w 242"/>
                <a:gd name="T33" fmla="*/ 0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2" h="1327">
                  <a:moveTo>
                    <a:pt x="177" y="0"/>
                  </a:moveTo>
                  <a:lnTo>
                    <a:pt x="169" y="0"/>
                  </a:lnTo>
                  <a:lnTo>
                    <a:pt x="169" y="533"/>
                  </a:lnTo>
                  <a:lnTo>
                    <a:pt x="151" y="533"/>
                  </a:lnTo>
                  <a:lnTo>
                    <a:pt x="151" y="699"/>
                  </a:lnTo>
                  <a:lnTo>
                    <a:pt x="85" y="699"/>
                  </a:lnTo>
                  <a:lnTo>
                    <a:pt x="85" y="533"/>
                  </a:lnTo>
                  <a:lnTo>
                    <a:pt x="0" y="533"/>
                  </a:lnTo>
                  <a:lnTo>
                    <a:pt x="0" y="794"/>
                  </a:lnTo>
                  <a:lnTo>
                    <a:pt x="169" y="794"/>
                  </a:lnTo>
                  <a:lnTo>
                    <a:pt x="169" y="1327"/>
                  </a:lnTo>
                  <a:lnTo>
                    <a:pt x="177" y="1327"/>
                  </a:lnTo>
                  <a:lnTo>
                    <a:pt x="177" y="794"/>
                  </a:lnTo>
                  <a:lnTo>
                    <a:pt x="242" y="794"/>
                  </a:lnTo>
                  <a:lnTo>
                    <a:pt x="242" y="533"/>
                  </a:lnTo>
                  <a:lnTo>
                    <a:pt x="177" y="533"/>
                  </a:lnTo>
                  <a:lnTo>
                    <a:pt x="1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44F2322-E80C-6046-9B7F-CBC481E59A9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09976" y="427038"/>
              <a:ext cx="49213" cy="83343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22CF1ECC-1B43-D149-BCD8-C13C5EC1FAD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30638" y="649288"/>
              <a:ext cx="481013" cy="611188"/>
            </a:xfrm>
            <a:custGeom>
              <a:avLst/>
              <a:gdLst>
                <a:gd name="T0" fmla="*/ 0 w 253"/>
                <a:gd name="T1" fmla="*/ 8 h 321"/>
                <a:gd name="T2" fmla="*/ 26 w 253"/>
                <a:gd name="T3" fmla="*/ 8 h 321"/>
                <a:gd name="T4" fmla="*/ 26 w 253"/>
                <a:gd name="T5" fmla="*/ 63 h 321"/>
                <a:gd name="T6" fmla="*/ 23 w 253"/>
                <a:gd name="T7" fmla="*/ 89 h 321"/>
                <a:gd name="T8" fmla="*/ 24 w 253"/>
                <a:gd name="T9" fmla="*/ 89 h 321"/>
                <a:gd name="T10" fmla="*/ 153 w 253"/>
                <a:gd name="T11" fmla="*/ 0 h 321"/>
                <a:gd name="T12" fmla="*/ 253 w 253"/>
                <a:gd name="T13" fmla="*/ 122 h 321"/>
                <a:gd name="T14" fmla="*/ 253 w 253"/>
                <a:gd name="T15" fmla="*/ 321 h 321"/>
                <a:gd name="T16" fmla="*/ 227 w 253"/>
                <a:gd name="T17" fmla="*/ 321 h 321"/>
                <a:gd name="T18" fmla="*/ 227 w 253"/>
                <a:gd name="T19" fmla="*/ 132 h 321"/>
                <a:gd name="T20" fmla="*/ 153 w 253"/>
                <a:gd name="T21" fmla="*/ 26 h 321"/>
                <a:gd name="T22" fmla="*/ 30 w 253"/>
                <a:gd name="T23" fmla="*/ 126 h 321"/>
                <a:gd name="T24" fmla="*/ 26 w 253"/>
                <a:gd name="T25" fmla="*/ 168 h 321"/>
                <a:gd name="T26" fmla="*/ 26 w 253"/>
                <a:gd name="T27" fmla="*/ 321 h 321"/>
                <a:gd name="T28" fmla="*/ 0 w 253"/>
                <a:gd name="T29" fmla="*/ 321 h 321"/>
                <a:gd name="T30" fmla="*/ 0 w 253"/>
                <a:gd name="T31" fmla="*/ 8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3" h="321">
                  <a:moveTo>
                    <a:pt x="0" y="8"/>
                  </a:moveTo>
                  <a:cubicBezTo>
                    <a:pt x="26" y="8"/>
                    <a:pt x="26" y="8"/>
                    <a:pt x="26" y="8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77"/>
                    <a:pt x="23" y="89"/>
                    <a:pt x="23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35" y="59"/>
                    <a:pt x="77" y="0"/>
                    <a:pt x="153" y="0"/>
                  </a:cubicBezTo>
                  <a:cubicBezTo>
                    <a:pt x="231" y="0"/>
                    <a:pt x="253" y="49"/>
                    <a:pt x="253" y="122"/>
                  </a:cubicBezTo>
                  <a:cubicBezTo>
                    <a:pt x="253" y="321"/>
                    <a:pt x="253" y="321"/>
                    <a:pt x="253" y="321"/>
                  </a:cubicBezTo>
                  <a:cubicBezTo>
                    <a:pt x="227" y="321"/>
                    <a:pt x="227" y="321"/>
                    <a:pt x="227" y="321"/>
                  </a:cubicBezTo>
                  <a:cubicBezTo>
                    <a:pt x="227" y="132"/>
                    <a:pt x="227" y="132"/>
                    <a:pt x="227" y="132"/>
                  </a:cubicBezTo>
                  <a:cubicBezTo>
                    <a:pt x="227" y="77"/>
                    <a:pt x="220" y="26"/>
                    <a:pt x="153" y="26"/>
                  </a:cubicBezTo>
                  <a:cubicBezTo>
                    <a:pt x="96" y="26"/>
                    <a:pt x="46" y="67"/>
                    <a:pt x="30" y="126"/>
                  </a:cubicBezTo>
                  <a:cubicBezTo>
                    <a:pt x="27" y="139"/>
                    <a:pt x="26" y="153"/>
                    <a:pt x="26" y="168"/>
                  </a:cubicBezTo>
                  <a:cubicBezTo>
                    <a:pt x="26" y="321"/>
                    <a:pt x="26" y="321"/>
                    <a:pt x="26" y="321"/>
                  </a:cubicBezTo>
                  <a:cubicBezTo>
                    <a:pt x="0" y="321"/>
                    <a:pt x="0" y="321"/>
                    <a:pt x="0" y="321"/>
                  </a:cubicBez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94CF9AA2-6644-5E45-8D06-0343985404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00551" y="652463"/>
              <a:ext cx="392113" cy="622300"/>
            </a:xfrm>
            <a:custGeom>
              <a:avLst/>
              <a:gdLst>
                <a:gd name="T0" fmla="*/ 16 w 206"/>
                <a:gd name="T1" fmla="*/ 262 h 327"/>
                <a:gd name="T2" fmla="*/ 110 w 206"/>
                <a:gd name="T3" fmla="*/ 302 h 327"/>
                <a:gd name="T4" fmla="*/ 179 w 206"/>
                <a:gd name="T5" fmla="*/ 243 h 327"/>
                <a:gd name="T6" fmla="*/ 13 w 206"/>
                <a:gd name="T7" fmla="*/ 84 h 327"/>
                <a:gd name="T8" fmla="*/ 110 w 206"/>
                <a:gd name="T9" fmla="*/ 0 h 327"/>
                <a:gd name="T10" fmla="*/ 199 w 206"/>
                <a:gd name="T11" fmla="*/ 33 h 327"/>
                <a:gd name="T12" fmla="*/ 184 w 206"/>
                <a:gd name="T13" fmla="*/ 55 h 327"/>
                <a:gd name="T14" fmla="*/ 108 w 206"/>
                <a:gd name="T15" fmla="*/ 25 h 327"/>
                <a:gd name="T16" fmla="*/ 40 w 206"/>
                <a:gd name="T17" fmla="*/ 82 h 327"/>
                <a:gd name="T18" fmla="*/ 206 w 206"/>
                <a:gd name="T19" fmla="*/ 243 h 327"/>
                <a:gd name="T20" fmla="*/ 109 w 206"/>
                <a:gd name="T21" fmla="*/ 327 h 327"/>
                <a:gd name="T22" fmla="*/ 0 w 206"/>
                <a:gd name="T23" fmla="*/ 282 h 327"/>
                <a:gd name="T24" fmla="*/ 16 w 206"/>
                <a:gd name="T25" fmla="*/ 262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6" h="327">
                  <a:moveTo>
                    <a:pt x="16" y="262"/>
                  </a:moveTo>
                  <a:cubicBezTo>
                    <a:pt x="16" y="262"/>
                    <a:pt x="50" y="302"/>
                    <a:pt x="110" y="302"/>
                  </a:cubicBezTo>
                  <a:cubicBezTo>
                    <a:pt x="147" y="302"/>
                    <a:pt x="179" y="281"/>
                    <a:pt x="179" y="243"/>
                  </a:cubicBezTo>
                  <a:cubicBezTo>
                    <a:pt x="179" y="163"/>
                    <a:pt x="13" y="186"/>
                    <a:pt x="13" y="84"/>
                  </a:cubicBezTo>
                  <a:cubicBezTo>
                    <a:pt x="13" y="28"/>
                    <a:pt x="58" y="0"/>
                    <a:pt x="110" y="0"/>
                  </a:cubicBezTo>
                  <a:cubicBezTo>
                    <a:pt x="171" y="0"/>
                    <a:pt x="199" y="33"/>
                    <a:pt x="199" y="33"/>
                  </a:cubicBezTo>
                  <a:cubicBezTo>
                    <a:pt x="184" y="55"/>
                    <a:pt x="184" y="55"/>
                    <a:pt x="184" y="55"/>
                  </a:cubicBezTo>
                  <a:cubicBezTo>
                    <a:pt x="184" y="55"/>
                    <a:pt x="159" y="25"/>
                    <a:pt x="108" y="25"/>
                  </a:cubicBezTo>
                  <a:cubicBezTo>
                    <a:pt x="73" y="25"/>
                    <a:pt x="40" y="41"/>
                    <a:pt x="40" y="82"/>
                  </a:cubicBezTo>
                  <a:cubicBezTo>
                    <a:pt x="40" y="163"/>
                    <a:pt x="206" y="139"/>
                    <a:pt x="206" y="243"/>
                  </a:cubicBezTo>
                  <a:cubicBezTo>
                    <a:pt x="206" y="293"/>
                    <a:pt x="165" y="327"/>
                    <a:pt x="109" y="327"/>
                  </a:cubicBezTo>
                  <a:cubicBezTo>
                    <a:pt x="36" y="327"/>
                    <a:pt x="0" y="282"/>
                    <a:pt x="0" y="282"/>
                  </a:cubicBezTo>
                  <a:lnTo>
                    <a:pt x="16" y="26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0698A4B1-DFE2-9841-865D-FCBBA42BE41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99026" y="649288"/>
              <a:ext cx="501650" cy="849313"/>
            </a:xfrm>
            <a:custGeom>
              <a:avLst/>
              <a:gdLst>
                <a:gd name="T0" fmla="*/ 130 w 264"/>
                <a:gd name="T1" fmla="*/ 303 h 446"/>
                <a:gd name="T2" fmla="*/ 238 w 264"/>
                <a:gd name="T3" fmla="*/ 164 h 446"/>
                <a:gd name="T4" fmla="*/ 132 w 264"/>
                <a:gd name="T5" fmla="*/ 26 h 446"/>
                <a:gd name="T6" fmla="*/ 25 w 264"/>
                <a:gd name="T7" fmla="*/ 165 h 446"/>
                <a:gd name="T8" fmla="*/ 130 w 264"/>
                <a:gd name="T9" fmla="*/ 303 h 446"/>
                <a:gd name="T10" fmla="*/ 0 w 264"/>
                <a:gd name="T11" fmla="*/ 8 h 446"/>
                <a:gd name="T12" fmla="*/ 25 w 264"/>
                <a:gd name="T13" fmla="*/ 8 h 446"/>
                <a:gd name="T14" fmla="*/ 25 w 264"/>
                <a:gd name="T15" fmla="*/ 46 h 446"/>
                <a:gd name="T16" fmla="*/ 23 w 264"/>
                <a:gd name="T17" fmla="*/ 71 h 446"/>
                <a:gd name="T18" fmla="*/ 25 w 264"/>
                <a:gd name="T19" fmla="*/ 71 h 446"/>
                <a:gd name="T20" fmla="*/ 134 w 264"/>
                <a:gd name="T21" fmla="*/ 0 h 446"/>
                <a:gd name="T22" fmla="*/ 264 w 264"/>
                <a:gd name="T23" fmla="*/ 164 h 446"/>
                <a:gd name="T24" fmla="*/ 130 w 264"/>
                <a:gd name="T25" fmla="*/ 328 h 446"/>
                <a:gd name="T26" fmla="*/ 24 w 264"/>
                <a:gd name="T27" fmla="*/ 257 h 446"/>
                <a:gd name="T28" fmla="*/ 23 w 264"/>
                <a:gd name="T29" fmla="*/ 257 h 446"/>
                <a:gd name="T30" fmla="*/ 25 w 264"/>
                <a:gd name="T31" fmla="*/ 285 h 446"/>
                <a:gd name="T32" fmla="*/ 25 w 264"/>
                <a:gd name="T33" fmla="*/ 446 h 446"/>
                <a:gd name="T34" fmla="*/ 0 w 264"/>
                <a:gd name="T35" fmla="*/ 446 h 446"/>
                <a:gd name="T36" fmla="*/ 0 w 264"/>
                <a:gd name="T37" fmla="*/ 8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4" h="446">
                  <a:moveTo>
                    <a:pt x="130" y="303"/>
                  </a:moveTo>
                  <a:cubicBezTo>
                    <a:pt x="189" y="303"/>
                    <a:pt x="238" y="252"/>
                    <a:pt x="238" y="164"/>
                  </a:cubicBezTo>
                  <a:cubicBezTo>
                    <a:pt x="238" y="80"/>
                    <a:pt x="194" y="26"/>
                    <a:pt x="132" y="26"/>
                  </a:cubicBezTo>
                  <a:cubicBezTo>
                    <a:pt x="77" y="26"/>
                    <a:pt x="25" y="67"/>
                    <a:pt x="25" y="165"/>
                  </a:cubicBezTo>
                  <a:cubicBezTo>
                    <a:pt x="25" y="234"/>
                    <a:pt x="62" y="303"/>
                    <a:pt x="130" y="303"/>
                  </a:cubicBezTo>
                  <a:moveTo>
                    <a:pt x="0" y="8"/>
                  </a:moveTo>
                  <a:cubicBezTo>
                    <a:pt x="25" y="8"/>
                    <a:pt x="25" y="8"/>
                    <a:pt x="25" y="8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60"/>
                    <a:pt x="23" y="71"/>
                    <a:pt x="23" y="71"/>
                  </a:cubicBezTo>
                  <a:cubicBezTo>
                    <a:pt x="25" y="71"/>
                    <a:pt x="25" y="71"/>
                    <a:pt x="25" y="71"/>
                  </a:cubicBezTo>
                  <a:cubicBezTo>
                    <a:pt x="25" y="71"/>
                    <a:pt x="49" y="0"/>
                    <a:pt x="134" y="0"/>
                  </a:cubicBezTo>
                  <a:cubicBezTo>
                    <a:pt x="215" y="0"/>
                    <a:pt x="264" y="67"/>
                    <a:pt x="264" y="164"/>
                  </a:cubicBezTo>
                  <a:cubicBezTo>
                    <a:pt x="264" y="264"/>
                    <a:pt x="208" y="328"/>
                    <a:pt x="130" y="328"/>
                  </a:cubicBezTo>
                  <a:cubicBezTo>
                    <a:pt x="51" y="328"/>
                    <a:pt x="24" y="257"/>
                    <a:pt x="24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3" y="257"/>
                    <a:pt x="25" y="269"/>
                    <a:pt x="25" y="285"/>
                  </a:cubicBezTo>
                  <a:cubicBezTo>
                    <a:pt x="25" y="446"/>
                    <a:pt x="25" y="446"/>
                    <a:pt x="25" y="446"/>
                  </a:cubicBezTo>
                  <a:cubicBezTo>
                    <a:pt x="0" y="446"/>
                    <a:pt x="0" y="446"/>
                    <a:pt x="0" y="446"/>
                  </a:cubicBez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6BDFB3D1-2289-2044-A75C-AFFA96CDD31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513388" y="427038"/>
              <a:ext cx="57150" cy="833438"/>
            </a:xfrm>
            <a:custGeom>
              <a:avLst/>
              <a:gdLst>
                <a:gd name="T0" fmla="*/ 3 w 36"/>
                <a:gd name="T1" fmla="*/ 525 h 525"/>
                <a:gd name="T2" fmla="*/ 34 w 36"/>
                <a:gd name="T3" fmla="*/ 525 h 525"/>
                <a:gd name="T4" fmla="*/ 34 w 36"/>
                <a:gd name="T5" fmla="*/ 150 h 525"/>
                <a:gd name="T6" fmla="*/ 3 w 36"/>
                <a:gd name="T7" fmla="*/ 150 h 525"/>
                <a:gd name="T8" fmla="*/ 3 w 36"/>
                <a:gd name="T9" fmla="*/ 525 h 525"/>
                <a:gd name="T10" fmla="*/ 0 w 36"/>
                <a:gd name="T11" fmla="*/ 55 h 525"/>
                <a:gd name="T12" fmla="*/ 36 w 36"/>
                <a:gd name="T13" fmla="*/ 55 h 525"/>
                <a:gd name="T14" fmla="*/ 36 w 36"/>
                <a:gd name="T15" fmla="*/ 0 h 525"/>
                <a:gd name="T16" fmla="*/ 0 w 36"/>
                <a:gd name="T17" fmla="*/ 0 h 525"/>
                <a:gd name="T18" fmla="*/ 0 w 36"/>
                <a:gd name="T19" fmla="*/ 55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525">
                  <a:moveTo>
                    <a:pt x="3" y="525"/>
                  </a:moveTo>
                  <a:lnTo>
                    <a:pt x="34" y="525"/>
                  </a:lnTo>
                  <a:lnTo>
                    <a:pt x="34" y="150"/>
                  </a:lnTo>
                  <a:lnTo>
                    <a:pt x="3" y="150"/>
                  </a:lnTo>
                  <a:lnTo>
                    <a:pt x="3" y="525"/>
                  </a:lnTo>
                  <a:close/>
                  <a:moveTo>
                    <a:pt x="0" y="55"/>
                  </a:moveTo>
                  <a:lnTo>
                    <a:pt x="36" y="55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5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1A9C671-C74E-C94F-85F2-D76BF0DB21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16588" y="660401"/>
              <a:ext cx="263525" cy="600075"/>
            </a:xfrm>
            <a:custGeom>
              <a:avLst/>
              <a:gdLst>
                <a:gd name="T0" fmla="*/ 0 w 138"/>
                <a:gd name="T1" fmla="*/ 2 h 315"/>
                <a:gd name="T2" fmla="*/ 25 w 138"/>
                <a:gd name="T3" fmla="*/ 2 h 315"/>
                <a:gd name="T4" fmla="*/ 25 w 138"/>
                <a:gd name="T5" fmla="*/ 61 h 315"/>
                <a:gd name="T6" fmla="*/ 23 w 138"/>
                <a:gd name="T7" fmla="*/ 87 h 315"/>
                <a:gd name="T8" fmla="*/ 24 w 138"/>
                <a:gd name="T9" fmla="*/ 87 h 315"/>
                <a:gd name="T10" fmla="*/ 121 w 138"/>
                <a:gd name="T11" fmla="*/ 0 h 315"/>
                <a:gd name="T12" fmla="*/ 138 w 138"/>
                <a:gd name="T13" fmla="*/ 1 h 315"/>
                <a:gd name="T14" fmla="*/ 138 w 138"/>
                <a:gd name="T15" fmla="*/ 28 h 315"/>
                <a:gd name="T16" fmla="*/ 125 w 138"/>
                <a:gd name="T17" fmla="*/ 26 h 315"/>
                <a:gd name="T18" fmla="*/ 34 w 138"/>
                <a:gd name="T19" fmla="*/ 114 h 315"/>
                <a:gd name="T20" fmla="*/ 25 w 138"/>
                <a:gd name="T21" fmla="*/ 180 h 315"/>
                <a:gd name="T22" fmla="*/ 25 w 138"/>
                <a:gd name="T23" fmla="*/ 315 h 315"/>
                <a:gd name="T24" fmla="*/ 0 w 138"/>
                <a:gd name="T25" fmla="*/ 315 h 315"/>
                <a:gd name="T26" fmla="*/ 0 w 138"/>
                <a:gd name="T27" fmla="*/ 2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8" h="315">
                  <a:moveTo>
                    <a:pt x="0" y="2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5" y="76"/>
                    <a:pt x="23" y="87"/>
                    <a:pt x="23" y="87"/>
                  </a:cubicBezTo>
                  <a:cubicBezTo>
                    <a:pt x="24" y="87"/>
                    <a:pt x="24" y="87"/>
                    <a:pt x="24" y="87"/>
                  </a:cubicBezTo>
                  <a:cubicBezTo>
                    <a:pt x="39" y="39"/>
                    <a:pt x="73" y="0"/>
                    <a:pt x="121" y="0"/>
                  </a:cubicBezTo>
                  <a:cubicBezTo>
                    <a:pt x="130" y="0"/>
                    <a:pt x="138" y="1"/>
                    <a:pt x="138" y="1"/>
                  </a:cubicBezTo>
                  <a:cubicBezTo>
                    <a:pt x="138" y="28"/>
                    <a:pt x="138" y="28"/>
                    <a:pt x="138" y="28"/>
                  </a:cubicBezTo>
                  <a:cubicBezTo>
                    <a:pt x="138" y="28"/>
                    <a:pt x="131" y="26"/>
                    <a:pt x="125" y="26"/>
                  </a:cubicBezTo>
                  <a:cubicBezTo>
                    <a:pt x="77" y="26"/>
                    <a:pt x="48" y="68"/>
                    <a:pt x="34" y="114"/>
                  </a:cubicBezTo>
                  <a:cubicBezTo>
                    <a:pt x="28" y="136"/>
                    <a:pt x="25" y="159"/>
                    <a:pt x="25" y="180"/>
                  </a:cubicBezTo>
                  <a:cubicBezTo>
                    <a:pt x="25" y="315"/>
                    <a:pt x="25" y="315"/>
                    <a:pt x="25" y="315"/>
                  </a:cubicBezTo>
                  <a:cubicBezTo>
                    <a:pt x="0" y="315"/>
                    <a:pt x="0" y="315"/>
                    <a:pt x="0" y="315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17D20FA3-13D2-A94D-8093-C516D00DC59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91226" y="649288"/>
              <a:ext cx="514350" cy="625475"/>
            </a:xfrm>
            <a:custGeom>
              <a:avLst/>
              <a:gdLst>
                <a:gd name="T0" fmla="*/ 244 w 271"/>
                <a:gd name="T1" fmla="*/ 136 h 328"/>
                <a:gd name="T2" fmla="*/ 147 w 271"/>
                <a:gd name="T3" fmla="*/ 25 h 328"/>
                <a:gd name="T4" fmla="*/ 29 w 271"/>
                <a:gd name="T5" fmla="*/ 136 h 328"/>
                <a:gd name="T6" fmla="*/ 244 w 271"/>
                <a:gd name="T7" fmla="*/ 136 h 328"/>
                <a:gd name="T8" fmla="*/ 147 w 271"/>
                <a:gd name="T9" fmla="*/ 0 h 328"/>
                <a:gd name="T10" fmla="*/ 271 w 271"/>
                <a:gd name="T11" fmla="*/ 143 h 328"/>
                <a:gd name="T12" fmla="*/ 270 w 271"/>
                <a:gd name="T13" fmla="*/ 160 h 328"/>
                <a:gd name="T14" fmla="*/ 27 w 271"/>
                <a:gd name="T15" fmla="*/ 160 h 328"/>
                <a:gd name="T16" fmla="*/ 156 w 271"/>
                <a:gd name="T17" fmla="*/ 303 h 328"/>
                <a:gd name="T18" fmla="*/ 250 w 271"/>
                <a:gd name="T19" fmla="*/ 263 h 328"/>
                <a:gd name="T20" fmla="*/ 264 w 271"/>
                <a:gd name="T21" fmla="*/ 285 h 328"/>
                <a:gd name="T22" fmla="*/ 156 w 271"/>
                <a:gd name="T23" fmla="*/ 328 h 328"/>
                <a:gd name="T24" fmla="*/ 0 w 271"/>
                <a:gd name="T25" fmla="*/ 165 h 328"/>
                <a:gd name="T26" fmla="*/ 147 w 271"/>
                <a:gd name="T27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1" h="328">
                  <a:moveTo>
                    <a:pt x="244" y="136"/>
                  </a:moveTo>
                  <a:cubicBezTo>
                    <a:pt x="241" y="59"/>
                    <a:pt x="197" y="25"/>
                    <a:pt x="147" y="25"/>
                  </a:cubicBezTo>
                  <a:cubicBezTo>
                    <a:pt x="91" y="25"/>
                    <a:pt x="39" y="62"/>
                    <a:pt x="29" y="136"/>
                  </a:cubicBezTo>
                  <a:lnTo>
                    <a:pt x="244" y="136"/>
                  </a:lnTo>
                  <a:close/>
                  <a:moveTo>
                    <a:pt x="147" y="0"/>
                  </a:moveTo>
                  <a:cubicBezTo>
                    <a:pt x="230" y="0"/>
                    <a:pt x="271" y="67"/>
                    <a:pt x="271" y="143"/>
                  </a:cubicBezTo>
                  <a:cubicBezTo>
                    <a:pt x="271" y="150"/>
                    <a:pt x="270" y="160"/>
                    <a:pt x="270" y="160"/>
                  </a:cubicBezTo>
                  <a:cubicBezTo>
                    <a:pt x="27" y="160"/>
                    <a:pt x="27" y="160"/>
                    <a:pt x="27" y="160"/>
                  </a:cubicBezTo>
                  <a:cubicBezTo>
                    <a:pt x="27" y="251"/>
                    <a:pt x="86" y="303"/>
                    <a:pt x="156" y="303"/>
                  </a:cubicBezTo>
                  <a:cubicBezTo>
                    <a:pt x="214" y="303"/>
                    <a:pt x="250" y="263"/>
                    <a:pt x="250" y="263"/>
                  </a:cubicBezTo>
                  <a:cubicBezTo>
                    <a:pt x="264" y="285"/>
                    <a:pt x="264" y="285"/>
                    <a:pt x="264" y="285"/>
                  </a:cubicBezTo>
                  <a:cubicBezTo>
                    <a:pt x="264" y="285"/>
                    <a:pt x="222" y="328"/>
                    <a:pt x="156" y="328"/>
                  </a:cubicBezTo>
                  <a:cubicBezTo>
                    <a:pt x="71" y="328"/>
                    <a:pt x="0" y="264"/>
                    <a:pt x="0" y="165"/>
                  </a:cubicBezTo>
                  <a:cubicBezTo>
                    <a:pt x="0" y="59"/>
                    <a:pt x="70" y="0"/>
                    <a:pt x="14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22927B4-DE24-F64B-929C-721E68C256D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84951" y="427038"/>
              <a:ext cx="501650" cy="847725"/>
            </a:xfrm>
            <a:custGeom>
              <a:avLst/>
              <a:gdLst>
                <a:gd name="T0" fmla="*/ 132 w 264"/>
                <a:gd name="T1" fmla="*/ 420 h 445"/>
                <a:gd name="T2" fmla="*/ 239 w 264"/>
                <a:gd name="T3" fmla="*/ 281 h 445"/>
                <a:gd name="T4" fmla="*/ 134 w 264"/>
                <a:gd name="T5" fmla="*/ 143 h 445"/>
                <a:gd name="T6" fmla="*/ 26 w 264"/>
                <a:gd name="T7" fmla="*/ 281 h 445"/>
                <a:gd name="T8" fmla="*/ 132 w 264"/>
                <a:gd name="T9" fmla="*/ 420 h 445"/>
                <a:gd name="T10" fmla="*/ 135 w 264"/>
                <a:gd name="T11" fmla="*/ 117 h 445"/>
                <a:gd name="T12" fmla="*/ 240 w 264"/>
                <a:gd name="T13" fmla="*/ 188 h 445"/>
                <a:gd name="T14" fmla="*/ 241 w 264"/>
                <a:gd name="T15" fmla="*/ 188 h 445"/>
                <a:gd name="T16" fmla="*/ 239 w 264"/>
                <a:gd name="T17" fmla="*/ 162 h 445"/>
                <a:gd name="T18" fmla="*/ 239 w 264"/>
                <a:gd name="T19" fmla="*/ 0 h 445"/>
                <a:gd name="T20" fmla="*/ 264 w 264"/>
                <a:gd name="T21" fmla="*/ 0 h 445"/>
                <a:gd name="T22" fmla="*/ 264 w 264"/>
                <a:gd name="T23" fmla="*/ 438 h 445"/>
                <a:gd name="T24" fmla="*/ 239 w 264"/>
                <a:gd name="T25" fmla="*/ 438 h 445"/>
                <a:gd name="T26" fmla="*/ 239 w 264"/>
                <a:gd name="T27" fmla="*/ 398 h 445"/>
                <a:gd name="T28" fmla="*/ 241 w 264"/>
                <a:gd name="T29" fmla="*/ 374 h 445"/>
                <a:gd name="T30" fmla="*/ 240 w 264"/>
                <a:gd name="T31" fmla="*/ 374 h 445"/>
                <a:gd name="T32" fmla="*/ 131 w 264"/>
                <a:gd name="T33" fmla="*/ 445 h 445"/>
                <a:gd name="T34" fmla="*/ 0 w 264"/>
                <a:gd name="T35" fmla="*/ 281 h 445"/>
                <a:gd name="T36" fmla="*/ 135 w 264"/>
                <a:gd name="T37" fmla="*/ 117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4" h="445">
                  <a:moveTo>
                    <a:pt x="132" y="420"/>
                  </a:moveTo>
                  <a:cubicBezTo>
                    <a:pt x="187" y="420"/>
                    <a:pt x="239" y="379"/>
                    <a:pt x="239" y="281"/>
                  </a:cubicBezTo>
                  <a:cubicBezTo>
                    <a:pt x="239" y="211"/>
                    <a:pt x="205" y="143"/>
                    <a:pt x="134" y="143"/>
                  </a:cubicBezTo>
                  <a:cubicBezTo>
                    <a:pt x="75" y="143"/>
                    <a:pt x="26" y="194"/>
                    <a:pt x="26" y="281"/>
                  </a:cubicBezTo>
                  <a:cubicBezTo>
                    <a:pt x="26" y="366"/>
                    <a:pt x="70" y="420"/>
                    <a:pt x="132" y="420"/>
                  </a:cubicBezTo>
                  <a:moveTo>
                    <a:pt x="135" y="117"/>
                  </a:moveTo>
                  <a:cubicBezTo>
                    <a:pt x="212" y="117"/>
                    <a:pt x="240" y="188"/>
                    <a:pt x="240" y="188"/>
                  </a:cubicBezTo>
                  <a:cubicBezTo>
                    <a:pt x="241" y="188"/>
                    <a:pt x="241" y="188"/>
                    <a:pt x="241" y="188"/>
                  </a:cubicBezTo>
                  <a:cubicBezTo>
                    <a:pt x="241" y="188"/>
                    <a:pt x="239" y="177"/>
                    <a:pt x="239" y="162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264" y="0"/>
                    <a:pt x="264" y="0"/>
                    <a:pt x="264" y="0"/>
                  </a:cubicBezTo>
                  <a:cubicBezTo>
                    <a:pt x="264" y="438"/>
                    <a:pt x="264" y="438"/>
                    <a:pt x="264" y="438"/>
                  </a:cubicBezTo>
                  <a:cubicBezTo>
                    <a:pt x="239" y="438"/>
                    <a:pt x="239" y="438"/>
                    <a:pt x="239" y="438"/>
                  </a:cubicBezTo>
                  <a:cubicBezTo>
                    <a:pt x="239" y="398"/>
                    <a:pt x="239" y="398"/>
                    <a:pt x="239" y="398"/>
                  </a:cubicBezTo>
                  <a:cubicBezTo>
                    <a:pt x="239" y="384"/>
                    <a:pt x="241" y="374"/>
                    <a:pt x="241" y="374"/>
                  </a:cubicBezTo>
                  <a:cubicBezTo>
                    <a:pt x="240" y="374"/>
                    <a:pt x="240" y="374"/>
                    <a:pt x="240" y="374"/>
                  </a:cubicBezTo>
                  <a:cubicBezTo>
                    <a:pt x="240" y="374"/>
                    <a:pt x="214" y="445"/>
                    <a:pt x="131" y="445"/>
                  </a:cubicBezTo>
                  <a:cubicBezTo>
                    <a:pt x="49" y="445"/>
                    <a:pt x="0" y="378"/>
                    <a:pt x="0" y="281"/>
                  </a:cubicBezTo>
                  <a:cubicBezTo>
                    <a:pt x="0" y="182"/>
                    <a:pt x="56" y="117"/>
                    <a:pt x="135" y="117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70B13E47-3809-544E-9324-98A4D8666F9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562851" y="427038"/>
              <a:ext cx="503238" cy="847725"/>
            </a:xfrm>
            <a:custGeom>
              <a:avLst/>
              <a:gdLst>
                <a:gd name="T0" fmla="*/ 130 w 265"/>
                <a:gd name="T1" fmla="*/ 420 h 445"/>
                <a:gd name="T2" fmla="*/ 238 w 265"/>
                <a:gd name="T3" fmla="*/ 281 h 445"/>
                <a:gd name="T4" fmla="*/ 133 w 265"/>
                <a:gd name="T5" fmla="*/ 143 h 445"/>
                <a:gd name="T6" fmla="*/ 25 w 265"/>
                <a:gd name="T7" fmla="*/ 282 h 445"/>
                <a:gd name="T8" fmla="*/ 130 w 265"/>
                <a:gd name="T9" fmla="*/ 420 h 445"/>
                <a:gd name="T10" fmla="*/ 0 w 265"/>
                <a:gd name="T11" fmla="*/ 0 h 445"/>
                <a:gd name="T12" fmla="*/ 26 w 265"/>
                <a:gd name="T13" fmla="*/ 0 h 445"/>
                <a:gd name="T14" fmla="*/ 26 w 265"/>
                <a:gd name="T15" fmla="*/ 163 h 445"/>
                <a:gd name="T16" fmla="*/ 23 w 265"/>
                <a:gd name="T17" fmla="*/ 188 h 445"/>
                <a:gd name="T18" fmla="*/ 24 w 265"/>
                <a:gd name="T19" fmla="*/ 188 h 445"/>
                <a:gd name="T20" fmla="*/ 134 w 265"/>
                <a:gd name="T21" fmla="*/ 117 h 445"/>
                <a:gd name="T22" fmla="*/ 265 w 265"/>
                <a:gd name="T23" fmla="*/ 281 h 445"/>
                <a:gd name="T24" fmla="*/ 129 w 265"/>
                <a:gd name="T25" fmla="*/ 445 h 445"/>
                <a:gd name="T26" fmla="*/ 24 w 265"/>
                <a:gd name="T27" fmla="*/ 374 h 445"/>
                <a:gd name="T28" fmla="*/ 23 w 265"/>
                <a:gd name="T29" fmla="*/ 374 h 445"/>
                <a:gd name="T30" fmla="*/ 26 w 265"/>
                <a:gd name="T31" fmla="*/ 402 h 445"/>
                <a:gd name="T32" fmla="*/ 26 w 265"/>
                <a:gd name="T33" fmla="*/ 438 h 445"/>
                <a:gd name="T34" fmla="*/ 0 w 265"/>
                <a:gd name="T35" fmla="*/ 438 h 445"/>
                <a:gd name="T36" fmla="*/ 0 w 265"/>
                <a:gd name="T37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5" h="445">
                  <a:moveTo>
                    <a:pt x="130" y="420"/>
                  </a:moveTo>
                  <a:cubicBezTo>
                    <a:pt x="190" y="420"/>
                    <a:pt x="238" y="369"/>
                    <a:pt x="238" y="281"/>
                  </a:cubicBezTo>
                  <a:cubicBezTo>
                    <a:pt x="238" y="197"/>
                    <a:pt x="194" y="143"/>
                    <a:pt x="133" y="143"/>
                  </a:cubicBezTo>
                  <a:cubicBezTo>
                    <a:pt x="77" y="143"/>
                    <a:pt x="25" y="184"/>
                    <a:pt x="25" y="282"/>
                  </a:cubicBezTo>
                  <a:cubicBezTo>
                    <a:pt x="25" y="351"/>
                    <a:pt x="59" y="420"/>
                    <a:pt x="130" y="420"/>
                  </a:cubicBezTo>
                  <a:moveTo>
                    <a:pt x="0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6" y="163"/>
                    <a:pt x="26" y="163"/>
                    <a:pt x="26" y="163"/>
                  </a:cubicBezTo>
                  <a:cubicBezTo>
                    <a:pt x="26" y="177"/>
                    <a:pt x="23" y="188"/>
                    <a:pt x="23" y="188"/>
                  </a:cubicBezTo>
                  <a:cubicBezTo>
                    <a:pt x="24" y="188"/>
                    <a:pt x="24" y="188"/>
                    <a:pt x="24" y="188"/>
                  </a:cubicBezTo>
                  <a:cubicBezTo>
                    <a:pt x="24" y="188"/>
                    <a:pt x="50" y="117"/>
                    <a:pt x="134" y="117"/>
                  </a:cubicBezTo>
                  <a:cubicBezTo>
                    <a:pt x="215" y="117"/>
                    <a:pt x="265" y="185"/>
                    <a:pt x="265" y="281"/>
                  </a:cubicBezTo>
                  <a:cubicBezTo>
                    <a:pt x="265" y="381"/>
                    <a:pt x="208" y="445"/>
                    <a:pt x="129" y="445"/>
                  </a:cubicBezTo>
                  <a:cubicBezTo>
                    <a:pt x="53" y="445"/>
                    <a:pt x="24" y="374"/>
                    <a:pt x="24" y="374"/>
                  </a:cubicBezTo>
                  <a:cubicBezTo>
                    <a:pt x="23" y="374"/>
                    <a:pt x="23" y="374"/>
                    <a:pt x="23" y="374"/>
                  </a:cubicBezTo>
                  <a:cubicBezTo>
                    <a:pt x="23" y="374"/>
                    <a:pt x="26" y="386"/>
                    <a:pt x="26" y="402"/>
                  </a:cubicBezTo>
                  <a:cubicBezTo>
                    <a:pt x="26" y="438"/>
                    <a:pt x="26" y="438"/>
                    <a:pt x="26" y="438"/>
                  </a:cubicBezTo>
                  <a:cubicBezTo>
                    <a:pt x="0" y="438"/>
                    <a:pt x="0" y="438"/>
                    <a:pt x="0" y="438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9462A6F5-73DA-7C45-9F62-88B1E4A7A03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70851" y="665163"/>
              <a:ext cx="536575" cy="844550"/>
            </a:xfrm>
            <a:custGeom>
              <a:avLst/>
              <a:gdLst>
                <a:gd name="T0" fmla="*/ 12 w 282"/>
                <a:gd name="T1" fmla="*/ 404 h 444"/>
                <a:gd name="T2" fmla="*/ 49 w 282"/>
                <a:gd name="T3" fmla="*/ 419 h 444"/>
                <a:gd name="T4" fmla="*/ 109 w 282"/>
                <a:gd name="T5" fmla="*/ 363 h 444"/>
                <a:gd name="T6" fmla="*/ 131 w 282"/>
                <a:gd name="T7" fmla="*/ 311 h 444"/>
                <a:gd name="T8" fmla="*/ 5 w 282"/>
                <a:gd name="T9" fmla="*/ 0 h 444"/>
                <a:gd name="T10" fmla="*/ 32 w 282"/>
                <a:gd name="T11" fmla="*/ 0 h 444"/>
                <a:gd name="T12" fmla="*/ 132 w 282"/>
                <a:gd name="T13" fmla="*/ 250 h 444"/>
                <a:gd name="T14" fmla="*/ 143 w 282"/>
                <a:gd name="T15" fmla="*/ 279 h 444"/>
                <a:gd name="T16" fmla="*/ 144 w 282"/>
                <a:gd name="T17" fmla="*/ 279 h 444"/>
                <a:gd name="T18" fmla="*/ 155 w 282"/>
                <a:gd name="T19" fmla="*/ 250 h 444"/>
                <a:gd name="T20" fmla="*/ 255 w 282"/>
                <a:gd name="T21" fmla="*/ 0 h 444"/>
                <a:gd name="T22" fmla="*/ 282 w 282"/>
                <a:gd name="T23" fmla="*/ 0 h 444"/>
                <a:gd name="T24" fmla="*/ 126 w 282"/>
                <a:gd name="T25" fmla="*/ 386 h 444"/>
                <a:gd name="T26" fmla="*/ 49 w 282"/>
                <a:gd name="T27" fmla="*/ 444 h 444"/>
                <a:gd name="T28" fmla="*/ 0 w 282"/>
                <a:gd name="T29" fmla="*/ 426 h 444"/>
                <a:gd name="T30" fmla="*/ 12 w 282"/>
                <a:gd name="T31" fmla="*/ 40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444">
                  <a:moveTo>
                    <a:pt x="12" y="404"/>
                  </a:moveTo>
                  <a:cubicBezTo>
                    <a:pt x="12" y="404"/>
                    <a:pt x="29" y="419"/>
                    <a:pt x="49" y="419"/>
                  </a:cubicBezTo>
                  <a:cubicBezTo>
                    <a:pt x="78" y="419"/>
                    <a:pt x="97" y="392"/>
                    <a:pt x="109" y="363"/>
                  </a:cubicBezTo>
                  <a:cubicBezTo>
                    <a:pt x="131" y="311"/>
                    <a:pt x="131" y="311"/>
                    <a:pt x="131" y="31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32" y="250"/>
                    <a:pt x="132" y="250"/>
                    <a:pt x="132" y="250"/>
                  </a:cubicBezTo>
                  <a:cubicBezTo>
                    <a:pt x="138" y="264"/>
                    <a:pt x="143" y="279"/>
                    <a:pt x="143" y="279"/>
                  </a:cubicBezTo>
                  <a:cubicBezTo>
                    <a:pt x="144" y="279"/>
                    <a:pt x="144" y="279"/>
                    <a:pt x="144" y="279"/>
                  </a:cubicBezTo>
                  <a:cubicBezTo>
                    <a:pt x="144" y="279"/>
                    <a:pt x="149" y="264"/>
                    <a:pt x="155" y="25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126" y="386"/>
                    <a:pt x="126" y="386"/>
                    <a:pt x="126" y="386"/>
                  </a:cubicBezTo>
                  <a:cubicBezTo>
                    <a:pt x="113" y="418"/>
                    <a:pt x="88" y="444"/>
                    <a:pt x="49" y="444"/>
                  </a:cubicBezTo>
                  <a:cubicBezTo>
                    <a:pt x="20" y="444"/>
                    <a:pt x="0" y="426"/>
                    <a:pt x="0" y="426"/>
                  </a:cubicBezTo>
                  <a:lnTo>
                    <a:pt x="12" y="40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2957DAF8-5747-844F-A982-7406394F8DA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963026" y="644526"/>
              <a:ext cx="552450" cy="854075"/>
            </a:xfrm>
            <a:custGeom>
              <a:avLst/>
              <a:gdLst>
                <a:gd name="T0" fmla="*/ 143 w 291"/>
                <a:gd name="T1" fmla="*/ 279 h 449"/>
                <a:gd name="T2" fmla="*/ 231 w 291"/>
                <a:gd name="T3" fmla="*/ 166 h 449"/>
                <a:gd name="T4" fmla="*/ 145 w 291"/>
                <a:gd name="T5" fmla="*/ 53 h 449"/>
                <a:gd name="T6" fmla="*/ 57 w 291"/>
                <a:gd name="T7" fmla="*/ 167 h 449"/>
                <a:gd name="T8" fmla="*/ 143 w 291"/>
                <a:gd name="T9" fmla="*/ 279 h 449"/>
                <a:gd name="T10" fmla="*/ 0 w 291"/>
                <a:gd name="T11" fmla="*/ 7 h 449"/>
                <a:gd name="T12" fmla="*/ 54 w 291"/>
                <a:gd name="T13" fmla="*/ 7 h 449"/>
                <a:gd name="T14" fmla="*/ 54 w 291"/>
                <a:gd name="T15" fmla="*/ 34 h 449"/>
                <a:gd name="T16" fmla="*/ 52 w 291"/>
                <a:gd name="T17" fmla="*/ 57 h 449"/>
                <a:gd name="T18" fmla="*/ 54 w 291"/>
                <a:gd name="T19" fmla="*/ 57 h 449"/>
                <a:gd name="T20" fmla="*/ 156 w 291"/>
                <a:gd name="T21" fmla="*/ 0 h 449"/>
                <a:gd name="T22" fmla="*/ 291 w 291"/>
                <a:gd name="T23" fmla="*/ 165 h 449"/>
                <a:gd name="T24" fmla="*/ 152 w 291"/>
                <a:gd name="T25" fmla="*/ 331 h 449"/>
                <a:gd name="T26" fmla="*/ 58 w 291"/>
                <a:gd name="T27" fmla="*/ 279 h 449"/>
                <a:gd name="T28" fmla="*/ 57 w 291"/>
                <a:gd name="T29" fmla="*/ 279 h 449"/>
                <a:gd name="T30" fmla="*/ 58 w 291"/>
                <a:gd name="T31" fmla="*/ 307 h 449"/>
                <a:gd name="T32" fmla="*/ 58 w 291"/>
                <a:gd name="T33" fmla="*/ 449 h 449"/>
                <a:gd name="T34" fmla="*/ 0 w 291"/>
                <a:gd name="T35" fmla="*/ 449 h 449"/>
                <a:gd name="T36" fmla="*/ 0 w 291"/>
                <a:gd name="T37" fmla="*/ 7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1" h="449">
                  <a:moveTo>
                    <a:pt x="143" y="279"/>
                  </a:moveTo>
                  <a:cubicBezTo>
                    <a:pt x="192" y="279"/>
                    <a:pt x="231" y="238"/>
                    <a:pt x="231" y="166"/>
                  </a:cubicBezTo>
                  <a:cubicBezTo>
                    <a:pt x="231" y="97"/>
                    <a:pt x="196" y="53"/>
                    <a:pt x="145" y="53"/>
                  </a:cubicBezTo>
                  <a:cubicBezTo>
                    <a:pt x="99" y="53"/>
                    <a:pt x="57" y="86"/>
                    <a:pt x="57" y="167"/>
                  </a:cubicBezTo>
                  <a:cubicBezTo>
                    <a:pt x="57" y="223"/>
                    <a:pt x="87" y="279"/>
                    <a:pt x="143" y="279"/>
                  </a:cubicBezTo>
                  <a:moveTo>
                    <a:pt x="0" y="7"/>
                  </a:moveTo>
                  <a:cubicBezTo>
                    <a:pt x="54" y="7"/>
                    <a:pt x="54" y="7"/>
                    <a:pt x="54" y="7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54" y="47"/>
                    <a:pt x="52" y="57"/>
                    <a:pt x="52" y="57"/>
                  </a:cubicBezTo>
                  <a:cubicBezTo>
                    <a:pt x="54" y="57"/>
                    <a:pt x="54" y="57"/>
                    <a:pt x="54" y="57"/>
                  </a:cubicBezTo>
                  <a:cubicBezTo>
                    <a:pt x="54" y="57"/>
                    <a:pt x="80" y="0"/>
                    <a:pt x="156" y="0"/>
                  </a:cubicBezTo>
                  <a:cubicBezTo>
                    <a:pt x="239" y="0"/>
                    <a:pt x="291" y="67"/>
                    <a:pt x="291" y="165"/>
                  </a:cubicBezTo>
                  <a:cubicBezTo>
                    <a:pt x="291" y="266"/>
                    <a:pt x="232" y="331"/>
                    <a:pt x="152" y="331"/>
                  </a:cubicBezTo>
                  <a:cubicBezTo>
                    <a:pt x="85" y="331"/>
                    <a:pt x="58" y="279"/>
                    <a:pt x="58" y="279"/>
                  </a:cubicBezTo>
                  <a:cubicBezTo>
                    <a:pt x="57" y="279"/>
                    <a:pt x="57" y="279"/>
                    <a:pt x="57" y="279"/>
                  </a:cubicBezTo>
                  <a:cubicBezTo>
                    <a:pt x="57" y="279"/>
                    <a:pt x="58" y="290"/>
                    <a:pt x="58" y="307"/>
                  </a:cubicBezTo>
                  <a:cubicBezTo>
                    <a:pt x="58" y="449"/>
                    <a:pt x="58" y="449"/>
                    <a:pt x="58" y="449"/>
                  </a:cubicBezTo>
                  <a:cubicBezTo>
                    <a:pt x="0" y="449"/>
                    <a:pt x="0" y="449"/>
                    <a:pt x="0" y="449"/>
                  </a:cubicBez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42C75442-1237-FE4F-8B6E-25EFB9720CF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61513" y="644526"/>
              <a:ext cx="485775" cy="630238"/>
            </a:xfrm>
            <a:custGeom>
              <a:avLst/>
              <a:gdLst>
                <a:gd name="T0" fmla="*/ 116 w 256"/>
                <a:gd name="T1" fmla="*/ 282 h 331"/>
                <a:gd name="T2" fmla="*/ 198 w 256"/>
                <a:gd name="T3" fmla="*/ 182 h 331"/>
                <a:gd name="T4" fmla="*/ 198 w 256"/>
                <a:gd name="T5" fmla="*/ 172 h 331"/>
                <a:gd name="T6" fmla="*/ 183 w 256"/>
                <a:gd name="T7" fmla="*/ 172 h 331"/>
                <a:gd name="T8" fmla="*/ 59 w 256"/>
                <a:gd name="T9" fmla="*/ 232 h 331"/>
                <a:gd name="T10" fmla="*/ 116 w 256"/>
                <a:gd name="T11" fmla="*/ 282 h 331"/>
                <a:gd name="T12" fmla="*/ 184 w 256"/>
                <a:gd name="T13" fmla="*/ 126 h 331"/>
                <a:gd name="T14" fmla="*/ 198 w 256"/>
                <a:gd name="T15" fmla="*/ 126 h 331"/>
                <a:gd name="T16" fmla="*/ 198 w 256"/>
                <a:gd name="T17" fmla="*/ 120 h 331"/>
                <a:gd name="T18" fmla="*/ 130 w 256"/>
                <a:gd name="T19" fmla="*/ 51 h 331"/>
                <a:gd name="T20" fmla="*/ 45 w 256"/>
                <a:gd name="T21" fmla="*/ 82 h 331"/>
                <a:gd name="T22" fmla="*/ 21 w 256"/>
                <a:gd name="T23" fmla="*/ 37 h 331"/>
                <a:gd name="T24" fmla="*/ 135 w 256"/>
                <a:gd name="T25" fmla="*/ 0 h 331"/>
                <a:gd name="T26" fmla="*/ 256 w 256"/>
                <a:gd name="T27" fmla="*/ 124 h 331"/>
                <a:gd name="T28" fmla="*/ 256 w 256"/>
                <a:gd name="T29" fmla="*/ 324 h 331"/>
                <a:gd name="T30" fmla="*/ 202 w 256"/>
                <a:gd name="T31" fmla="*/ 324 h 331"/>
                <a:gd name="T32" fmla="*/ 202 w 256"/>
                <a:gd name="T33" fmla="*/ 294 h 331"/>
                <a:gd name="T34" fmla="*/ 203 w 256"/>
                <a:gd name="T35" fmla="*/ 269 h 331"/>
                <a:gd name="T36" fmla="*/ 202 w 256"/>
                <a:gd name="T37" fmla="*/ 269 h 331"/>
                <a:gd name="T38" fmla="*/ 104 w 256"/>
                <a:gd name="T39" fmla="*/ 331 h 331"/>
                <a:gd name="T40" fmla="*/ 0 w 256"/>
                <a:gd name="T41" fmla="*/ 235 h 331"/>
                <a:gd name="T42" fmla="*/ 184 w 256"/>
                <a:gd name="T43" fmla="*/ 126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6" h="331">
                  <a:moveTo>
                    <a:pt x="116" y="282"/>
                  </a:moveTo>
                  <a:cubicBezTo>
                    <a:pt x="166" y="282"/>
                    <a:pt x="198" y="229"/>
                    <a:pt x="198" y="182"/>
                  </a:cubicBezTo>
                  <a:cubicBezTo>
                    <a:pt x="198" y="172"/>
                    <a:pt x="198" y="172"/>
                    <a:pt x="198" y="172"/>
                  </a:cubicBezTo>
                  <a:cubicBezTo>
                    <a:pt x="183" y="172"/>
                    <a:pt x="183" y="172"/>
                    <a:pt x="183" y="172"/>
                  </a:cubicBezTo>
                  <a:cubicBezTo>
                    <a:pt x="139" y="172"/>
                    <a:pt x="59" y="175"/>
                    <a:pt x="59" y="232"/>
                  </a:cubicBezTo>
                  <a:cubicBezTo>
                    <a:pt x="59" y="257"/>
                    <a:pt x="78" y="282"/>
                    <a:pt x="116" y="282"/>
                  </a:cubicBezTo>
                  <a:moveTo>
                    <a:pt x="184" y="126"/>
                  </a:moveTo>
                  <a:cubicBezTo>
                    <a:pt x="198" y="126"/>
                    <a:pt x="198" y="126"/>
                    <a:pt x="198" y="126"/>
                  </a:cubicBezTo>
                  <a:cubicBezTo>
                    <a:pt x="198" y="120"/>
                    <a:pt x="198" y="120"/>
                    <a:pt x="198" y="120"/>
                  </a:cubicBezTo>
                  <a:cubicBezTo>
                    <a:pt x="198" y="68"/>
                    <a:pt x="169" y="51"/>
                    <a:pt x="130" y="51"/>
                  </a:cubicBezTo>
                  <a:cubicBezTo>
                    <a:pt x="83" y="51"/>
                    <a:pt x="45" y="82"/>
                    <a:pt x="45" y="82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7"/>
                    <a:pt x="65" y="0"/>
                    <a:pt x="135" y="0"/>
                  </a:cubicBezTo>
                  <a:cubicBezTo>
                    <a:pt x="213" y="0"/>
                    <a:pt x="256" y="44"/>
                    <a:pt x="256" y="124"/>
                  </a:cubicBezTo>
                  <a:cubicBezTo>
                    <a:pt x="256" y="324"/>
                    <a:pt x="256" y="324"/>
                    <a:pt x="256" y="324"/>
                  </a:cubicBezTo>
                  <a:cubicBezTo>
                    <a:pt x="202" y="324"/>
                    <a:pt x="202" y="324"/>
                    <a:pt x="202" y="324"/>
                  </a:cubicBezTo>
                  <a:cubicBezTo>
                    <a:pt x="202" y="294"/>
                    <a:pt x="202" y="294"/>
                    <a:pt x="202" y="294"/>
                  </a:cubicBezTo>
                  <a:cubicBezTo>
                    <a:pt x="202" y="279"/>
                    <a:pt x="203" y="269"/>
                    <a:pt x="203" y="269"/>
                  </a:cubicBezTo>
                  <a:cubicBezTo>
                    <a:pt x="202" y="269"/>
                    <a:pt x="202" y="269"/>
                    <a:pt x="202" y="269"/>
                  </a:cubicBezTo>
                  <a:cubicBezTo>
                    <a:pt x="202" y="269"/>
                    <a:pt x="177" y="331"/>
                    <a:pt x="104" y="331"/>
                  </a:cubicBezTo>
                  <a:cubicBezTo>
                    <a:pt x="51" y="331"/>
                    <a:pt x="0" y="298"/>
                    <a:pt x="0" y="235"/>
                  </a:cubicBezTo>
                  <a:cubicBezTo>
                    <a:pt x="0" y="130"/>
                    <a:pt x="133" y="126"/>
                    <a:pt x="184" y="126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A27649EF-7F0E-2D46-A482-B2DFF78EF6A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04438" y="492126"/>
              <a:ext cx="338138" cy="773113"/>
            </a:xfrm>
            <a:custGeom>
              <a:avLst/>
              <a:gdLst>
                <a:gd name="T0" fmla="*/ 40 w 178"/>
                <a:gd name="T1" fmla="*/ 140 h 406"/>
                <a:gd name="T2" fmla="*/ 0 w 178"/>
                <a:gd name="T3" fmla="*/ 140 h 406"/>
                <a:gd name="T4" fmla="*/ 0 w 178"/>
                <a:gd name="T5" fmla="*/ 92 h 406"/>
                <a:gd name="T6" fmla="*/ 42 w 178"/>
                <a:gd name="T7" fmla="*/ 92 h 406"/>
                <a:gd name="T8" fmla="*/ 42 w 178"/>
                <a:gd name="T9" fmla="*/ 0 h 406"/>
                <a:gd name="T10" fmla="*/ 99 w 178"/>
                <a:gd name="T11" fmla="*/ 0 h 406"/>
                <a:gd name="T12" fmla="*/ 99 w 178"/>
                <a:gd name="T13" fmla="*/ 92 h 406"/>
                <a:gd name="T14" fmla="*/ 173 w 178"/>
                <a:gd name="T15" fmla="*/ 92 h 406"/>
                <a:gd name="T16" fmla="*/ 173 w 178"/>
                <a:gd name="T17" fmla="*/ 140 h 406"/>
                <a:gd name="T18" fmla="*/ 99 w 178"/>
                <a:gd name="T19" fmla="*/ 140 h 406"/>
                <a:gd name="T20" fmla="*/ 99 w 178"/>
                <a:gd name="T21" fmla="*/ 281 h 406"/>
                <a:gd name="T22" fmla="*/ 164 w 178"/>
                <a:gd name="T23" fmla="*/ 352 h 406"/>
                <a:gd name="T24" fmla="*/ 178 w 178"/>
                <a:gd name="T25" fmla="*/ 351 h 406"/>
                <a:gd name="T26" fmla="*/ 178 w 178"/>
                <a:gd name="T27" fmla="*/ 405 h 406"/>
                <a:gd name="T28" fmla="*/ 158 w 178"/>
                <a:gd name="T29" fmla="*/ 406 h 406"/>
                <a:gd name="T30" fmla="*/ 40 w 178"/>
                <a:gd name="T31" fmla="*/ 288 h 406"/>
                <a:gd name="T32" fmla="*/ 40 w 178"/>
                <a:gd name="T33" fmla="*/ 14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8" h="406">
                  <a:moveTo>
                    <a:pt x="40" y="140"/>
                  </a:moveTo>
                  <a:cubicBezTo>
                    <a:pt x="0" y="140"/>
                    <a:pt x="0" y="140"/>
                    <a:pt x="0" y="14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42" y="92"/>
                    <a:pt x="42" y="92"/>
                    <a:pt x="42" y="92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9" y="92"/>
                    <a:pt x="99" y="92"/>
                    <a:pt x="99" y="92"/>
                  </a:cubicBezTo>
                  <a:cubicBezTo>
                    <a:pt x="173" y="92"/>
                    <a:pt x="173" y="92"/>
                    <a:pt x="173" y="92"/>
                  </a:cubicBezTo>
                  <a:cubicBezTo>
                    <a:pt x="173" y="140"/>
                    <a:pt x="173" y="140"/>
                    <a:pt x="173" y="140"/>
                  </a:cubicBezTo>
                  <a:cubicBezTo>
                    <a:pt x="99" y="140"/>
                    <a:pt x="99" y="140"/>
                    <a:pt x="99" y="140"/>
                  </a:cubicBezTo>
                  <a:cubicBezTo>
                    <a:pt x="99" y="281"/>
                    <a:pt x="99" y="281"/>
                    <a:pt x="99" y="281"/>
                  </a:cubicBezTo>
                  <a:cubicBezTo>
                    <a:pt x="99" y="344"/>
                    <a:pt x="142" y="352"/>
                    <a:pt x="164" y="352"/>
                  </a:cubicBezTo>
                  <a:cubicBezTo>
                    <a:pt x="173" y="352"/>
                    <a:pt x="178" y="351"/>
                    <a:pt x="178" y="351"/>
                  </a:cubicBezTo>
                  <a:cubicBezTo>
                    <a:pt x="178" y="405"/>
                    <a:pt x="178" y="405"/>
                    <a:pt x="178" y="405"/>
                  </a:cubicBezTo>
                  <a:cubicBezTo>
                    <a:pt x="178" y="405"/>
                    <a:pt x="170" y="406"/>
                    <a:pt x="158" y="406"/>
                  </a:cubicBezTo>
                  <a:cubicBezTo>
                    <a:pt x="118" y="406"/>
                    <a:pt x="40" y="394"/>
                    <a:pt x="40" y="288"/>
                  </a:cubicBezTo>
                  <a:lnTo>
                    <a:pt x="40" y="1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2D4D8BDE-B9B2-6047-B125-50C6D4D8871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509251" y="419101"/>
              <a:ext cx="111125" cy="841375"/>
            </a:xfrm>
            <a:custGeom>
              <a:avLst/>
              <a:gdLst>
                <a:gd name="T0" fmla="*/ 1 w 70"/>
                <a:gd name="T1" fmla="*/ 150 h 530"/>
                <a:gd name="T2" fmla="*/ 70 w 70"/>
                <a:gd name="T3" fmla="*/ 150 h 530"/>
                <a:gd name="T4" fmla="*/ 70 w 70"/>
                <a:gd name="T5" fmla="*/ 530 h 530"/>
                <a:gd name="T6" fmla="*/ 1 w 70"/>
                <a:gd name="T7" fmla="*/ 530 h 530"/>
                <a:gd name="T8" fmla="*/ 1 w 70"/>
                <a:gd name="T9" fmla="*/ 150 h 530"/>
                <a:gd name="T10" fmla="*/ 0 w 70"/>
                <a:gd name="T11" fmla="*/ 0 h 530"/>
                <a:gd name="T12" fmla="*/ 70 w 70"/>
                <a:gd name="T13" fmla="*/ 0 h 530"/>
                <a:gd name="T14" fmla="*/ 70 w 70"/>
                <a:gd name="T15" fmla="*/ 75 h 530"/>
                <a:gd name="T16" fmla="*/ 0 w 70"/>
                <a:gd name="T17" fmla="*/ 75 h 530"/>
                <a:gd name="T18" fmla="*/ 0 w 70"/>
                <a:gd name="T19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530">
                  <a:moveTo>
                    <a:pt x="1" y="150"/>
                  </a:moveTo>
                  <a:lnTo>
                    <a:pt x="70" y="150"/>
                  </a:lnTo>
                  <a:lnTo>
                    <a:pt x="70" y="530"/>
                  </a:lnTo>
                  <a:lnTo>
                    <a:pt x="1" y="530"/>
                  </a:lnTo>
                  <a:lnTo>
                    <a:pt x="1" y="150"/>
                  </a:lnTo>
                  <a:close/>
                  <a:moveTo>
                    <a:pt x="0" y="0"/>
                  </a:moveTo>
                  <a:lnTo>
                    <a:pt x="70" y="0"/>
                  </a:lnTo>
                  <a:lnTo>
                    <a:pt x="70" y="75"/>
                  </a:lnTo>
                  <a:lnTo>
                    <a:pt x="0" y="7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2CE1DB71-C375-B646-A472-A2F18C8AD6C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12451" y="644526"/>
              <a:ext cx="542925" cy="630238"/>
            </a:xfrm>
            <a:custGeom>
              <a:avLst/>
              <a:gdLst>
                <a:gd name="T0" fmla="*/ 226 w 286"/>
                <a:gd name="T1" fmla="*/ 129 h 331"/>
                <a:gd name="T2" fmla="*/ 152 w 286"/>
                <a:gd name="T3" fmla="*/ 48 h 331"/>
                <a:gd name="T4" fmla="*/ 63 w 286"/>
                <a:gd name="T5" fmla="*/ 129 h 331"/>
                <a:gd name="T6" fmla="*/ 226 w 286"/>
                <a:gd name="T7" fmla="*/ 129 h 331"/>
                <a:gd name="T8" fmla="*/ 153 w 286"/>
                <a:gd name="T9" fmla="*/ 0 h 331"/>
                <a:gd name="T10" fmla="*/ 286 w 286"/>
                <a:gd name="T11" fmla="*/ 148 h 331"/>
                <a:gd name="T12" fmla="*/ 284 w 286"/>
                <a:gd name="T13" fmla="*/ 174 h 331"/>
                <a:gd name="T14" fmla="*/ 61 w 286"/>
                <a:gd name="T15" fmla="*/ 174 h 331"/>
                <a:gd name="T16" fmla="*/ 166 w 286"/>
                <a:gd name="T17" fmla="*/ 279 h 331"/>
                <a:gd name="T18" fmla="*/ 257 w 286"/>
                <a:gd name="T19" fmla="*/ 242 h 331"/>
                <a:gd name="T20" fmla="*/ 281 w 286"/>
                <a:gd name="T21" fmla="*/ 286 h 331"/>
                <a:gd name="T22" fmla="*/ 162 w 286"/>
                <a:gd name="T23" fmla="*/ 331 h 331"/>
                <a:gd name="T24" fmla="*/ 0 w 286"/>
                <a:gd name="T25" fmla="*/ 165 h 331"/>
                <a:gd name="T26" fmla="*/ 153 w 286"/>
                <a:gd name="T27" fmla="*/ 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6" h="331">
                  <a:moveTo>
                    <a:pt x="226" y="129"/>
                  </a:moveTo>
                  <a:cubicBezTo>
                    <a:pt x="224" y="74"/>
                    <a:pt x="192" y="48"/>
                    <a:pt x="152" y="48"/>
                  </a:cubicBezTo>
                  <a:cubicBezTo>
                    <a:pt x="107" y="48"/>
                    <a:pt x="71" y="77"/>
                    <a:pt x="63" y="129"/>
                  </a:cubicBezTo>
                  <a:lnTo>
                    <a:pt x="226" y="129"/>
                  </a:lnTo>
                  <a:close/>
                  <a:moveTo>
                    <a:pt x="153" y="0"/>
                  </a:moveTo>
                  <a:cubicBezTo>
                    <a:pt x="240" y="0"/>
                    <a:pt x="286" y="66"/>
                    <a:pt x="286" y="148"/>
                  </a:cubicBezTo>
                  <a:cubicBezTo>
                    <a:pt x="286" y="156"/>
                    <a:pt x="284" y="174"/>
                    <a:pt x="284" y="174"/>
                  </a:cubicBezTo>
                  <a:cubicBezTo>
                    <a:pt x="61" y="174"/>
                    <a:pt x="61" y="174"/>
                    <a:pt x="61" y="174"/>
                  </a:cubicBezTo>
                  <a:cubicBezTo>
                    <a:pt x="64" y="244"/>
                    <a:pt x="112" y="279"/>
                    <a:pt x="166" y="279"/>
                  </a:cubicBezTo>
                  <a:cubicBezTo>
                    <a:pt x="219" y="279"/>
                    <a:pt x="257" y="242"/>
                    <a:pt x="257" y="242"/>
                  </a:cubicBezTo>
                  <a:cubicBezTo>
                    <a:pt x="281" y="286"/>
                    <a:pt x="281" y="286"/>
                    <a:pt x="281" y="286"/>
                  </a:cubicBezTo>
                  <a:cubicBezTo>
                    <a:pt x="281" y="286"/>
                    <a:pt x="236" y="331"/>
                    <a:pt x="162" y="331"/>
                  </a:cubicBezTo>
                  <a:cubicBezTo>
                    <a:pt x="66" y="331"/>
                    <a:pt x="0" y="259"/>
                    <a:pt x="0" y="165"/>
                  </a:cubicBezTo>
                  <a:cubicBezTo>
                    <a:pt x="0" y="65"/>
                    <a:pt x="66" y="0"/>
                    <a:pt x="15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207A6A63-E933-3445-9F77-FD4CC1A7BF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50626" y="644526"/>
              <a:ext cx="527050" cy="615950"/>
            </a:xfrm>
            <a:custGeom>
              <a:avLst/>
              <a:gdLst>
                <a:gd name="T0" fmla="*/ 0 w 277"/>
                <a:gd name="T1" fmla="*/ 7 h 324"/>
                <a:gd name="T2" fmla="*/ 56 w 277"/>
                <a:gd name="T3" fmla="*/ 7 h 324"/>
                <a:gd name="T4" fmla="*/ 56 w 277"/>
                <a:gd name="T5" fmla="*/ 49 h 324"/>
                <a:gd name="T6" fmla="*/ 55 w 277"/>
                <a:gd name="T7" fmla="*/ 72 h 324"/>
                <a:gd name="T8" fmla="*/ 56 w 277"/>
                <a:gd name="T9" fmla="*/ 72 h 324"/>
                <a:gd name="T10" fmla="*/ 171 w 277"/>
                <a:gd name="T11" fmla="*/ 0 h 324"/>
                <a:gd name="T12" fmla="*/ 277 w 277"/>
                <a:gd name="T13" fmla="*/ 121 h 324"/>
                <a:gd name="T14" fmla="*/ 277 w 277"/>
                <a:gd name="T15" fmla="*/ 324 h 324"/>
                <a:gd name="T16" fmla="*/ 218 w 277"/>
                <a:gd name="T17" fmla="*/ 324 h 324"/>
                <a:gd name="T18" fmla="*/ 218 w 277"/>
                <a:gd name="T19" fmla="*/ 135 h 324"/>
                <a:gd name="T20" fmla="*/ 160 w 277"/>
                <a:gd name="T21" fmla="*/ 55 h 324"/>
                <a:gd name="T22" fmla="*/ 63 w 277"/>
                <a:gd name="T23" fmla="*/ 133 h 324"/>
                <a:gd name="T24" fmla="*/ 58 w 277"/>
                <a:gd name="T25" fmla="*/ 175 h 324"/>
                <a:gd name="T26" fmla="*/ 58 w 277"/>
                <a:gd name="T27" fmla="*/ 324 h 324"/>
                <a:gd name="T28" fmla="*/ 0 w 277"/>
                <a:gd name="T29" fmla="*/ 324 h 324"/>
                <a:gd name="T30" fmla="*/ 0 w 277"/>
                <a:gd name="T31" fmla="*/ 7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7" h="324">
                  <a:moveTo>
                    <a:pt x="0" y="7"/>
                  </a:moveTo>
                  <a:cubicBezTo>
                    <a:pt x="56" y="7"/>
                    <a:pt x="56" y="7"/>
                    <a:pt x="56" y="7"/>
                  </a:cubicBezTo>
                  <a:cubicBezTo>
                    <a:pt x="56" y="49"/>
                    <a:pt x="56" y="49"/>
                    <a:pt x="56" y="49"/>
                  </a:cubicBezTo>
                  <a:cubicBezTo>
                    <a:pt x="56" y="62"/>
                    <a:pt x="55" y="72"/>
                    <a:pt x="55" y="72"/>
                  </a:cubicBezTo>
                  <a:cubicBezTo>
                    <a:pt x="56" y="72"/>
                    <a:pt x="56" y="72"/>
                    <a:pt x="56" y="72"/>
                  </a:cubicBezTo>
                  <a:cubicBezTo>
                    <a:pt x="69" y="45"/>
                    <a:pt x="105" y="0"/>
                    <a:pt x="171" y="0"/>
                  </a:cubicBezTo>
                  <a:cubicBezTo>
                    <a:pt x="243" y="0"/>
                    <a:pt x="277" y="40"/>
                    <a:pt x="277" y="121"/>
                  </a:cubicBezTo>
                  <a:cubicBezTo>
                    <a:pt x="277" y="324"/>
                    <a:pt x="277" y="324"/>
                    <a:pt x="277" y="324"/>
                  </a:cubicBezTo>
                  <a:cubicBezTo>
                    <a:pt x="218" y="324"/>
                    <a:pt x="218" y="324"/>
                    <a:pt x="218" y="324"/>
                  </a:cubicBezTo>
                  <a:cubicBezTo>
                    <a:pt x="218" y="135"/>
                    <a:pt x="218" y="135"/>
                    <a:pt x="218" y="135"/>
                  </a:cubicBezTo>
                  <a:cubicBezTo>
                    <a:pt x="218" y="90"/>
                    <a:pt x="209" y="55"/>
                    <a:pt x="160" y="55"/>
                  </a:cubicBezTo>
                  <a:cubicBezTo>
                    <a:pt x="113" y="55"/>
                    <a:pt x="76" y="87"/>
                    <a:pt x="63" y="133"/>
                  </a:cubicBezTo>
                  <a:cubicBezTo>
                    <a:pt x="59" y="145"/>
                    <a:pt x="58" y="160"/>
                    <a:pt x="58" y="175"/>
                  </a:cubicBezTo>
                  <a:cubicBezTo>
                    <a:pt x="58" y="324"/>
                    <a:pt x="58" y="324"/>
                    <a:pt x="58" y="324"/>
                  </a:cubicBezTo>
                  <a:cubicBezTo>
                    <a:pt x="0" y="324"/>
                    <a:pt x="0" y="324"/>
                    <a:pt x="0" y="324"/>
                  </a:cubicBez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89D9AADC-0C85-004D-AA91-3506632E38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33238" y="492126"/>
              <a:ext cx="339725" cy="773113"/>
            </a:xfrm>
            <a:custGeom>
              <a:avLst/>
              <a:gdLst>
                <a:gd name="T0" fmla="*/ 40 w 178"/>
                <a:gd name="T1" fmla="*/ 140 h 406"/>
                <a:gd name="T2" fmla="*/ 0 w 178"/>
                <a:gd name="T3" fmla="*/ 140 h 406"/>
                <a:gd name="T4" fmla="*/ 0 w 178"/>
                <a:gd name="T5" fmla="*/ 92 h 406"/>
                <a:gd name="T6" fmla="*/ 41 w 178"/>
                <a:gd name="T7" fmla="*/ 92 h 406"/>
                <a:gd name="T8" fmla="*/ 41 w 178"/>
                <a:gd name="T9" fmla="*/ 0 h 406"/>
                <a:gd name="T10" fmla="*/ 98 w 178"/>
                <a:gd name="T11" fmla="*/ 0 h 406"/>
                <a:gd name="T12" fmla="*/ 98 w 178"/>
                <a:gd name="T13" fmla="*/ 92 h 406"/>
                <a:gd name="T14" fmla="*/ 172 w 178"/>
                <a:gd name="T15" fmla="*/ 92 h 406"/>
                <a:gd name="T16" fmla="*/ 172 w 178"/>
                <a:gd name="T17" fmla="*/ 140 h 406"/>
                <a:gd name="T18" fmla="*/ 98 w 178"/>
                <a:gd name="T19" fmla="*/ 140 h 406"/>
                <a:gd name="T20" fmla="*/ 98 w 178"/>
                <a:gd name="T21" fmla="*/ 281 h 406"/>
                <a:gd name="T22" fmla="*/ 164 w 178"/>
                <a:gd name="T23" fmla="*/ 352 h 406"/>
                <a:gd name="T24" fmla="*/ 178 w 178"/>
                <a:gd name="T25" fmla="*/ 351 h 406"/>
                <a:gd name="T26" fmla="*/ 178 w 178"/>
                <a:gd name="T27" fmla="*/ 405 h 406"/>
                <a:gd name="T28" fmla="*/ 157 w 178"/>
                <a:gd name="T29" fmla="*/ 406 h 406"/>
                <a:gd name="T30" fmla="*/ 40 w 178"/>
                <a:gd name="T31" fmla="*/ 288 h 406"/>
                <a:gd name="T32" fmla="*/ 40 w 178"/>
                <a:gd name="T33" fmla="*/ 14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8" h="406">
                  <a:moveTo>
                    <a:pt x="40" y="140"/>
                  </a:moveTo>
                  <a:cubicBezTo>
                    <a:pt x="0" y="140"/>
                    <a:pt x="0" y="140"/>
                    <a:pt x="0" y="14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41" y="92"/>
                    <a:pt x="41" y="92"/>
                    <a:pt x="41" y="92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92"/>
                    <a:pt x="98" y="92"/>
                    <a:pt x="98" y="92"/>
                  </a:cubicBezTo>
                  <a:cubicBezTo>
                    <a:pt x="172" y="92"/>
                    <a:pt x="172" y="92"/>
                    <a:pt x="172" y="92"/>
                  </a:cubicBezTo>
                  <a:cubicBezTo>
                    <a:pt x="172" y="140"/>
                    <a:pt x="172" y="140"/>
                    <a:pt x="172" y="140"/>
                  </a:cubicBezTo>
                  <a:cubicBezTo>
                    <a:pt x="98" y="140"/>
                    <a:pt x="98" y="140"/>
                    <a:pt x="98" y="140"/>
                  </a:cubicBezTo>
                  <a:cubicBezTo>
                    <a:pt x="98" y="281"/>
                    <a:pt x="98" y="281"/>
                    <a:pt x="98" y="281"/>
                  </a:cubicBezTo>
                  <a:cubicBezTo>
                    <a:pt x="98" y="344"/>
                    <a:pt x="141" y="352"/>
                    <a:pt x="164" y="352"/>
                  </a:cubicBezTo>
                  <a:cubicBezTo>
                    <a:pt x="172" y="352"/>
                    <a:pt x="178" y="351"/>
                    <a:pt x="178" y="351"/>
                  </a:cubicBezTo>
                  <a:cubicBezTo>
                    <a:pt x="178" y="405"/>
                    <a:pt x="178" y="405"/>
                    <a:pt x="178" y="405"/>
                  </a:cubicBezTo>
                  <a:cubicBezTo>
                    <a:pt x="178" y="405"/>
                    <a:pt x="169" y="406"/>
                    <a:pt x="157" y="406"/>
                  </a:cubicBezTo>
                  <a:cubicBezTo>
                    <a:pt x="118" y="406"/>
                    <a:pt x="40" y="394"/>
                    <a:pt x="40" y="288"/>
                  </a:cubicBezTo>
                  <a:lnTo>
                    <a:pt x="40" y="1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1699F109-BD6B-B245-99D2-B7872F07E0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314238" y="644526"/>
              <a:ext cx="431800" cy="630238"/>
            </a:xfrm>
            <a:custGeom>
              <a:avLst/>
              <a:gdLst>
                <a:gd name="T0" fmla="*/ 28 w 227"/>
                <a:gd name="T1" fmla="*/ 242 h 331"/>
                <a:gd name="T2" fmla="*/ 116 w 227"/>
                <a:gd name="T3" fmla="*/ 279 h 331"/>
                <a:gd name="T4" fmla="*/ 167 w 227"/>
                <a:gd name="T5" fmla="*/ 239 h 331"/>
                <a:gd name="T6" fmla="*/ 10 w 227"/>
                <a:gd name="T7" fmla="*/ 90 h 331"/>
                <a:gd name="T8" fmla="*/ 120 w 227"/>
                <a:gd name="T9" fmla="*/ 0 h 331"/>
                <a:gd name="T10" fmla="*/ 219 w 227"/>
                <a:gd name="T11" fmla="*/ 35 h 331"/>
                <a:gd name="T12" fmla="*/ 195 w 227"/>
                <a:gd name="T13" fmla="*/ 80 h 331"/>
                <a:gd name="T14" fmla="*/ 120 w 227"/>
                <a:gd name="T15" fmla="*/ 52 h 331"/>
                <a:gd name="T16" fmla="*/ 70 w 227"/>
                <a:gd name="T17" fmla="*/ 91 h 331"/>
                <a:gd name="T18" fmla="*/ 227 w 227"/>
                <a:gd name="T19" fmla="*/ 239 h 331"/>
                <a:gd name="T20" fmla="*/ 116 w 227"/>
                <a:gd name="T21" fmla="*/ 331 h 331"/>
                <a:gd name="T22" fmla="*/ 0 w 227"/>
                <a:gd name="T23" fmla="*/ 285 h 331"/>
                <a:gd name="T24" fmla="*/ 28 w 227"/>
                <a:gd name="T25" fmla="*/ 242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7" h="331">
                  <a:moveTo>
                    <a:pt x="28" y="242"/>
                  </a:moveTo>
                  <a:cubicBezTo>
                    <a:pt x="28" y="242"/>
                    <a:pt x="63" y="279"/>
                    <a:pt x="116" y="279"/>
                  </a:cubicBezTo>
                  <a:cubicBezTo>
                    <a:pt x="142" y="279"/>
                    <a:pt x="167" y="265"/>
                    <a:pt x="167" y="239"/>
                  </a:cubicBezTo>
                  <a:cubicBezTo>
                    <a:pt x="167" y="181"/>
                    <a:pt x="10" y="193"/>
                    <a:pt x="10" y="90"/>
                  </a:cubicBezTo>
                  <a:cubicBezTo>
                    <a:pt x="10" y="32"/>
                    <a:pt x="59" y="0"/>
                    <a:pt x="120" y="0"/>
                  </a:cubicBezTo>
                  <a:cubicBezTo>
                    <a:pt x="188" y="0"/>
                    <a:pt x="219" y="35"/>
                    <a:pt x="219" y="35"/>
                  </a:cubicBezTo>
                  <a:cubicBezTo>
                    <a:pt x="195" y="80"/>
                    <a:pt x="195" y="80"/>
                    <a:pt x="195" y="80"/>
                  </a:cubicBezTo>
                  <a:cubicBezTo>
                    <a:pt x="195" y="80"/>
                    <a:pt x="168" y="52"/>
                    <a:pt x="120" y="52"/>
                  </a:cubicBezTo>
                  <a:cubicBezTo>
                    <a:pt x="94" y="52"/>
                    <a:pt x="70" y="63"/>
                    <a:pt x="70" y="91"/>
                  </a:cubicBezTo>
                  <a:cubicBezTo>
                    <a:pt x="70" y="148"/>
                    <a:pt x="227" y="135"/>
                    <a:pt x="227" y="239"/>
                  </a:cubicBezTo>
                  <a:cubicBezTo>
                    <a:pt x="227" y="292"/>
                    <a:pt x="183" y="331"/>
                    <a:pt x="116" y="331"/>
                  </a:cubicBezTo>
                  <a:cubicBezTo>
                    <a:pt x="41" y="331"/>
                    <a:pt x="0" y="285"/>
                    <a:pt x="0" y="285"/>
                  </a:cubicBezTo>
                  <a:lnTo>
                    <a:pt x="28" y="2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D8F3E0A-C4D2-4B43-866A-DB42AADB132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846051" y="1136651"/>
              <a:ext cx="117475" cy="1238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9719E57C-8E81-9244-B5A4-7AB3A0A7E64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09976" y="1689101"/>
              <a:ext cx="654050" cy="833438"/>
            </a:xfrm>
            <a:custGeom>
              <a:avLst/>
              <a:gdLst>
                <a:gd name="T0" fmla="*/ 129 w 344"/>
                <a:gd name="T1" fmla="*/ 413 h 438"/>
                <a:gd name="T2" fmla="*/ 317 w 344"/>
                <a:gd name="T3" fmla="*/ 219 h 438"/>
                <a:gd name="T4" fmla="*/ 129 w 344"/>
                <a:gd name="T5" fmla="*/ 25 h 438"/>
                <a:gd name="T6" fmla="*/ 26 w 344"/>
                <a:gd name="T7" fmla="*/ 25 h 438"/>
                <a:gd name="T8" fmla="*/ 26 w 344"/>
                <a:gd name="T9" fmla="*/ 413 h 438"/>
                <a:gd name="T10" fmla="*/ 129 w 344"/>
                <a:gd name="T11" fmla="*/ 413 h 438"/>
                <a:gd name="T12" fmla="*/ 0 w 344"/>
                <a:gd name="T13" fmla="*/ 0 h 438"/>
                <a:gd name="T14" fmla="*/ 133 w 344"/>
                <a:gd name="T15" fmla="*/ 0 h 438"/>
                <a:gd name="T16" fmla="*/ 344 w 344"/>
                <a:gd name="T17" fmla="*/ 219 h 438"/>
                <a:gd name="T18" fmla="*/ 133 w 344"/>
                <a:gd name="T19" fmla="*/ 438 h 438"/>
                <a:gd name="T20" fmla="*/ 0 w 344"/>
                <a:gd name="T21" fmla="*/ 438 h 438"/>
                <a:gd name="T22" fmla="*/ 0 w 344"/>
                <a:gd name="T23" fmla="*/ 0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4" h="438">
                  <a:moveTo>
                    <a:pt x="129" y="413"/>
                  </a:moveTo>
                  <a:cubicBezTo>
                    <a:pt x="241" y="413"/>
                    <a:pt x="317" y="345"/>
                    <a:pt x="317" y="219"/>
                  </a:cubicBezTo>
                  <a:cubicBezTo>
                    <a:pt x="317" y="94"/>
                    <a:pt x="241" y="25"/>
                    <a:pt x="129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413"/>
                    <a:pt x="26" y="413"/>
                    <a:pt x="26" y="413"/>
                  </a:cubicBezTo>
                  <a:lnTo>
                    <a:pt x="129" y="413"/>
                  </a:lnTo>
                  <a:close/>
                  <a:moveTo>
                    <a:pt x="0" y="0"/>
                  </a:moveTo>
                  <a:cubicBezTo>
                    <a:pt x="133" y="0"/>
                    <a:pt x="133" y="0"/>
                    <a:pt x="133" y="0"/>
                  </a:cubicBezTo>
                  <a:cubicBezTo>
                    <a:pt x="259" y="0"/>
                    <a:pt x="344" y="80"/>
                    <a:pt x="344" y="219"/>
                  </a:cubicBezTo>
                  <a:cubicBezTo>
                    <a:pt x="344" y="359"/>
                    <a:pt x="259" y="438"/>
                    <a:pt x="133" y="438"/>
                  </a:cubicBezTo>
                  <a:cubicBezTo>
                    <a:pt x="0" y="438"/>
                    <a:pt x="0" y="438"/>
                    <a:pt x="0" y="438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FC7E2C9E-FF13-914A-888E-C631A573B4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98963" y="1924051"/>
              <a:ext cx="263525" cy="598488"/>
            </a:xfrm>
            <a:custGeom>
              <a:avLst/>
              <a:gdLst>
                <a:gd name="T0" fmla="*/ 0 w 139"/>
                <a:gd name="T1" fmla="*/ 2 h 315"/>
                <a:gd name="T2" fmla="*/ 25 w 139"/>
                <a:gd name="T3" fmla="*/ 2 h 315"/>
                <a:gd name="T4" fmla="*/ 25 w 139"/>
                <a:gd name="T5" fmla="*/ 62 h 315"/>
                <a:gd name="T6" fmla="*/ 23 w 139"/>
                <a:gd name="T7" fmla="*/ 87 h 315"/>
                <a:gd name="T8" fmla="*/ 24 w 139"/>
                <a:gd name="T9" fmla="*/ 87 h 315"/>
                <a:gd name="T10" fmla="*/ 121 w 139"/>
                <a:gd name="T11" fmla="*/ 0 h 315"/>
                <a:gd name="T12" fmla="*/ 139 w 139"/>
                <a:gd name="T13" fmla="*/ 2 h 315"/>
                <a:gd name="T14" fmla="*/ 139 w 139"/>
                <a:gd name="T15" fmla="*/ 28 h 315"/>
                <a:gd name="T16" fmla="*/ 125 w 139"/>
                <a:gd name="T17" fmla="*/ 27 h 315"/>
                <a:gd name="T18" fmla="*/ 34 w 139"/>
                <a:gd name="T19" fmla="*/ 114 h 315"/>
                <a:gd name="T20" fmla="*/ 25 w 139"/>
                <a:gd name="T21" fmla="*/ 180 h 315"/>
                <a:gd name="T22" fmla="*/ 25 w 139"/>
                <a:gd name="T23" fmla="*/ 315 h 315"/>
                <a:gd name="T24" fmla="*/ 0 w 139"/>
                <a:gd name="T25" fmla="*/ 315 h 315"/>
                <a:gd name="T26" fmla="*/ 0 w 139"/>
                <a:gd name="T27" fmla="*/ 2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9" h="315">
                  <a:moveTo>
                    <a:pt x="0" y="2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25" y="76"/>
                    <a:pt x="23" y="87"/>
                    <a:pt x="23" y="87"/>
                  </a:cubicBezTo>
                  <a:cubicBezTo>
                    <a:pt x="24" y="87"/>
                    <a:pt x="24" y="87"/>
                    <a:pt x="24" y="87"/>
                  </a:cubicBezTo>
                  <a:cubicBezTo>
                    <a:pt x="39" y="39"/>
                    <a:pt x="73" y="0"/>
                    <a:pt x="121" y="0"/>
                  </a:cubicBezTo>
                  <a:cubicBezTo>
                    <a:pt x="130" y="0"/>
                    <a:pt x="139" y="2"/>
                    <a:pt x="139" y="2"/>
                  </a:cubicBezTo>
                  <a:cubicBezTo>
                    <a:pt x="139" y="28"/>
                    <a:pt x="139" y="28"/>
                    <a:pt x="139" y="28"/>
                  </a:cubicBezTo>
                  <a:cubicBezTo>
                    <a:pt x="139" y="28"/>
                    <a:pt x="131" y="27"/>
                    <a:pt x="125" y="27"/>
                  </a:cubicBezTo>
                  <a:cubicBezTo>
                    <a:pt x="77" y="27"/>
                    <a:pt x="48" y="68"/>
                    <a:pt x="34" y="114"/>
                  </a:cubicBezTo>
                  <a:cubicBezTo>
                    <a:pt x="28" y="136"/>
                    <a:pt x="25" y="159"/>
                    <a:pt x="25" y="180"/>
                  </a:cubicBezTo>
                  <a:cubicBezTo>
                    <a:pt x="25" y="315"/>
                    <a:pt x="25" y="315"/>
                    <a:pt x="25" y="315"/>
                  </a:cubicBezTo>
                  <a:cubicBezTo>
                    <a:pt x="0" y="315"/>
                    <a:pt x="0" y="315"/>
                    <a:pt x="0" y="315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36B2EBB7-5A7D-5044-98C0-53FFFE64ADB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735513" y="1689101"/>
              <a:ext cx="57150" cy="833438"/>
            </a:xfrm>
            <a:custGeom>
              <a:avLst/>
              <a:gdLst>
                <a:gd name="T0" fmla="*/ 2 w 36"/>
                <a:gd name="T1" fmla="*/ 525 h 525"/>
                <a:gd name="T2" fmla="*/ 32 w 36"/>
                <a:gd name="T3" fmla="*/ 525 h 525"/>
                <a:gd name="T4" fmla="*/ 32 w 36"/>
                <a:gd name="T5" fmla="*/ 150 h 525"/>
                <a:gd name="T6" fmla="*/ 2 w 36"/>
                <a:gd name="T7" fmla="*/ 150 h 525"/>
                <a:gd name="T8" fmla="*/ 2 w 36"/>
                <a:gd name="T9" fmla="*/ 525 h 525"/>
                <a:gd name="T10" fmla="*/ 0 w 36"/>
                <a:gd name="T11" fmla="*/ 55 h 525"/>
                <a:gd name="T12" fmla="*/ 36 w 36"/>
                <a:gd name="T13" fmla="*/ 55 h 525"/>
                <a:gd name="T14" fmla="*/ 36 w 36"/>
                <a:gd name="T15" fmla="*/ 0 h 525"/>
                <a:gd name="T16" fmla="*/ 0 w 36"/>
                <a:gd name="T17" fmla="*/ 0 h 525"/>
                <a:gd name="T18" fmla="*/ 0 w 36"/>
                <a:gd name="T19" fmla="*/ 55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525">
                  <a:moveTo>
                    <a:pt x="2" y="525"/>
                  </a:moveTo>
                  <a:lnTo>
                    <a:pt x="32" y="525"/>
                  </a:lnTo>
                  <a:lnTo>
                    <a:pt x="32" y="150"/>
                  </a:lnTo>
                  <a:lnTo>
                    <a:pt x="2" y="150"/>
                  </a:lnTo>
                  <a:lnTo>
                    <a:pt x="2" y="525"/>
                  </a:lnTo>
                  <a:close/>
                  <a:moveTo>
                    <a:pt x="0" y="55"/>
                  </a:moveTo>
                  <a:lnTo>
                    <a:pt x="36" y="55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5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A1D585E0-1942-A940-9BAD-8387FBA153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60926" y="1927226"/>
              <a:ext cx="496888" cy="595313"/>
            </a:xfrm>
            <a:custGeom>
              <a:avLst/>
              <a:gdLst>
                <a:gd name="T0" fmla="*/ 0 w 262"/>
                <a:gd name="T1" fmla="*/ 0 h 313"/>
                <a:gd name="T2" fmla="*/ 28 w 262"/>
                <a:gd name="T3" fmla="*/ 0 h 313"/>
                <a:gd name="T4" fmla="*/ 121 w 262"/>
                <a:gd name="T5" fmla="*/ 246 h 313"/>
                <a:gd name="T6" fmla="*/ 131 w 262"/>
                <a:gd name="T7" fmla="*/ 279 h 313"/>
                <a:gd name="T8" fmla="*/ 132 w 262"/>
                <a:gd name="T9" fmla="*/ 279 h 313"/>
                <a:gd name="T10" fmla="*/ 143 w 262"/>
                <a:gd name="T11" fmla="*/ 246 h 313"/>
                <a:gd name="T12" fmla="*/ 236 w 262"/>
                <a:gd name="T13" fmla="*/ 0 h 313"/>
                <a:gd name="T14" fmla="*/ 262 w 262"/>
                <a:gd name="T15" fmla="*/ 0 h 313"/>
                <a:gd name="T16" fmla="*/ 144 w 262"/>
                <a:gd name="T17" fmla="*/ 313 h 313"/>
                <a:gd name="T18" fmla="*/ 120 w 262"/>
                <a:gd name="T19" fmla="*/ 313 h 313"/>
                <a:gd name="T20" fmla="*/ 0 w 262"/>
                <a:gd name="T21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2" h="313">
                  <a:moveTo>
                    <a:pt x="0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121" y="246"/>
                    <a:pt x="121" y="246"/>
                    <a:pt x="121" y="246"/>
                  </a:cubicBezTo>
                  <a:cubicBezTo>
                    <a:pt x="126" y="260"/>
                    <a:pt x="131" y="279"/>
                    <a:pt x="131" y="279"/>
                  </a:cubicBezTo>
                  <a:cubicBezTo>
                    <a:pt x="132" y="279"/>
                    <a:pt x="132" y="279"/>
                    <a:pt x="132" y="279"/>
                  </a:cubicBezTo>
                  <a:cubicBezTo>
                    <a:pt x="132" y="279"/>
                    <a:pt x="137" y="260"/>
                    <a:pt x="143" y="246"/>
                  </a:cubicBezTo>
                  <a:cubicBezTo>
                    <a:pt x="236" y="0"/>
                    <a:pt x="236" y="0"/>
                    <a:pt x="236" y="0"/>
                  </a:cubicBezTo>
                  <a:cubicBezTo>
                    <a:pt x="262" y="0"/>
                    <a:pt x="262" y="0"/>
                    <a:pt x="262" y="0"/>
                  </a:cubicBezTo>
                  <a:cubicBezTo>
                    <a:pt x="144" y="313"/>
                    <a:pt x="144" y="313"/>
                    <a:pt x="144" y="313"/>
                  </a:cubicBezTo>
                  <a:cubicBezTo>
                    <a:pt x="120" y="313"/>
                    <a:pt x="120" y="313"/>
                    <a:pt x="120" y="313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ABED6FDB-4059-EF4B-973E-C1423E6CC0F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375276" y="1914526"/>
              <a:ext cx="512763" cy="623888"/>
            </a:xfrm>
            <a:custGeom>
              <a:avLst/>
              <a:gdLst>
                <a:gd name="T0" fmla="*/ 243 w 270"/>
                <a:gd name="T1" fmla="*/ 135 h 328"/>
                <a:gd name="T2" fmla="*/ 146 w 270"/>
                <a:gd name="T3" fmla="*/ 24 h 328"/>
                <a:gd name="T4" fmla="*/ 28 w 270"/>
                <a:gd name="T5" fmla="*/ 135 h 328"/>
                <a:gd name="T6" fmla="*/ 243 w 270"/>
                <a:gd name="T7" fmla="*/ 135 h 328"/>
                <a:gd name="T8" fmla="*/ 147 w 270"/>
                <a:gd name="T9" fmla="*/ 0 h 328"/>
                <a:gd name="T10" fmla="*/ 270 w 270"/>
                <a:gd name="T11" fmla="*/ 142 h 328"/>
                <a:gd name="T12" fmla="*/ 269 w 270"/>
                <a:gd name="T13" fmla="*/ 159 h 328"/>
                <a:gd name="T14" fmla="*/ 26 w 270"/>
                <a:gd name="T15" fmla="*/ 159 h 328"/>
                <a:gd name="T16" fmla="*/ 156 w 270"/>
                <a:gd name="T17" fmla="*/ 302 h 328"/>
                <a:gd name="T18" fmla="*/ 249 w 270"/>
                <a:gd name="T19" fmla="*/ 263 h 328"/>
                <a:gd name="T20" fmla="*/ 263 w 270"/>
                <a:gd name="T21" fmla="*/ 284 h 328"/>
                <a:gd name="T22" fmla="*/ 156 w 270"/>
                <a:gd name="T23" fmla="*/ 328 h 328"/>
                <a:gd name="T24" fmla="*/ 0 w 270"/>
                <a:gd name="T25" fmla="*/ 164 h 328"/>
                <a:gd name="T26" fmla="*/ 147 w 270"/>
                <a:gd name="T27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0" h="328">
                  <a:moveTo>
                    <a:pt x="243" y="135"/>
                  </a:moveTo>
                  <a:cubicBezTo>
                    <a:pt x="240" y="59"/>
                    <a:pt x="196" y="24"/>
                    <a:pt x="146" y="24"/>
                  </a:cubicBezTo>
                  <a:cubicBezTo>
                    <a:pt x="90" y="24"/>
                    <a:pt x="39" y="62"/>
                    <a:pt x="28" y="135"/>
                  </a:cubicBezTo>
                  <a:lnTo>
                    <a:pt x="243" y="135"/>
                  </a:lnTo>
                  <a:close/>
                  <a:moveTo>
                    <a:pt x="147" y="0"/>
                  </a:moveTo>
                  <a:cubicBezTo>
                    <a:pt x="229" y="0"/>
                    <a:pt x="270" y="67"/>
                    <a:pt x="270" y="142"/>
                  </a:cubicBezTo>
                  <a:cubicBezTo>
                    <a:pt x="270" y="149"/>
                    <a:pt x="269" y="159"/>
                    <a:pt x="269" y="159"/>
                  </a:cubicBezTo>
                  <a:cubicBezTo>
                    <a:pt x="26" y="159"/>
                    <a:pt x="26" y="159"/>
                    <a:pt x="26" y="159"/>
                  </a:cubicBezTo>
                  <a:cubicBezTo>
                    <a:pt x="26" y="250"/>
                    <a:pt x="85" y="302"/>
                    <a:pt x="156" y="302"/>
                  </a:cubicBezTo>
                  <a:cubicBezTo>
                    <a:pt x="214" y="302"/>
                    <a:pt x="249" y="263"/>
                    <a:pt x="249" y="263"/>
                  </a:cubicBezTo>
                  <a:cubicBezTo>
                    <a:pt x="263" y="284"/>
                    <a:pt x="263" y="284"/>
                    <a:pt x="263" y="284"/>
                  </a:cubicBezTo>
                  <a:cubicBezTo>
                    <a:pt x="263" y="284"/>
                    <a:pt x="221" y="328"/>
                    <a:pt x="156" y="328"/>
                  </a:cubicBezTo>
                  <a:cubicBezTo>
                    <a:pt x="70" y="328"/>
                    <a:pt x="0" y="264"/>
                    <a:pt x="0" y="164"/>
                  </a:cubicBezTo>
                  <a:cubicBezTo>
                    <a:pt x="0" y="59"/>
                    <a:pt x="69" y="0"/>
                    <a:pt x="14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B12BFECD-FCB1-6C4A-A19F-265F8FED7F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03926" y="1914526"/>
              <a:ext cx="479425" cy="608013"/>
            </a:xfrm>
            <a:custGeom>
              <a:avLst/>
              <a:gdLst>
                <a:gd name="T0" fmla="*/ 0 w 252"/>
                <a:gd name="T1" fmla="*/ 7 h 320"/>
                <a:gd name="T2" fmla="*/ 25 w 252"/>
                <a:gd name="T3" fmla="*/ 7 h 320"/>
                <a:gd name="T4" fmla="*/ 25 w 252"/>
                <a:gd name="T5" fmla="*/ 62 h 320"/>
                <a:gd name="T6" fmla="*/ 23 w 252"/>
                <a:gd name="T7" fmla="*/ 88 h 320"/>
                <a:gd name="T8" fmla="*/ 24 w 252"/>
                <a:gd name="T9" fmla="*/ 88 h 320"/>
                <a:gd name="T10" fmla="*/ 152 w 252"/>
                <a:gd name="T11" fmla="*/ 0 h 320"/>
                <a:gd name="T12" fmla="*/ 252 w 252"/>
                <a:gd name="T13" fmla="*/ 122 h 320"/>
                <a:gd name="T14" fmla="*/ 252 w 252"/>
                <a:gd name="T15" fmla="*/ 320 h 320"/>
                <a:gd name="T16" fmla="*/ 227 w 252"/>
                <a:gd name="T17" fmla="*/ 320 h 320"/>
                <a:gd name="T18" fmla="*/ 227 w 252"/>
                <a:gd name="T19" fmla="*/ 131 h 320"/>
                <a:gd name="T20" fmla="*/ 152 w 252"/>
                <a:gd name="T21" fmla="*/ 26 h 320"/>
                <a:gd name="T22" fmla="*/ 30 w 252"/>
                <a:gd name="T23" fmla="*/ 125 h 320"/>
                <a:gd name="T24" fmla="*/ 25 w 252"/>
                <a:gd name="T25" fmla="*/ 168 h 320"/>
                <a:gd name="T26" fmla="*/ 25 w 252"/>
                <a:gd name="T27" fmla="*/ 320 h 320"/>
                <a:gd name="T28" fmla="*/ 0 w 252"/>
                <a:gd name="T29" fmla="*/ 320 h 320"/>
                <a:gd name="T30" fmla="*/ 0 w 252"/>
                <a:gd name="T31" fmla="*/ 7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2" h="320">
                  <a:moveTo>
                    <a:pt x="0" y="7"/>
                  </a:moveTo>
                  <a:cubicBezTo>
                    <a:pt x="25" y="7"/>
                    <a:pt x="25" y="7"/>
                    <a:pt x="25" y="7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25" y="77"/>
                    <a:pt x="23" y="88"/>
                    <a:pt x="23" y="88"/>
                  </a:cubicBezTo>
                  <a:cubicBezTo>
                    <a:pt x="24" y="88"/>
                    <a:pt x="24" y="88"/>
                    <a:pt x="24" y="88"/>
                  </a:cubicBezTo>
                  <a:cubicBezTo>
                    <a:pt x="34" y="59"/>
                    <a:pt x="77" y="0"/>
                    <a:pt x="152" y="0"/>
                  </a:cubicBezTo>
                  <a:cubicBezTo>
                    <a:pt x="231" y="0"/>
                    <a:pt x="252" y="48"/>
                    <a:pt x="252" y="122"/>
                  </a:cubicBezTo>
                  <a:cubicBezTo>
                    <a:pt x="252" y="320"/>
                    <a:pt x="252" y="320"/>
                    <a:pt x="252" y="320"/>
                  </a:cubicBezTo>
                  <a:cubicBezTo>
                    <a:pt x="227" y="320"/>
                    <a:pt x="227" y="320"/>
                    <a:pt x="227" y="320"/>
                  </a:cubicBezTo>
                  <a:cubicBezTo>
                    <a:pt x="227" y="131"/>
                    <a:pt x="227" y="131"/>
                    <a:pt x="227" y="131"/>
                  </a:cubicBezTo>
                  <a:cubicBezTo>
                    <a:pt x="227" y="77"/>
                    <a:pt x="220" y="26"/>
                    <a:pt x="152" y="26"/>
                  </a:cubicBezTo>
                  <a:cubicBezTo>
                    <a:pt x="95" y="26"/>
                    <a:pt x="45" y="67"/>
                    <a:pt x="30" y="125"/>
                  </a:cubicBezTo>
                  <a:cubicBezTo>
                    <a:pt x="26" y="138"/>
                    <a:pt x="25" y="153"/>
                    <a:pt x="25" y="168"/>
                  </a:cubicBezTo>
                  <a:cubicBezTo>
                    <a:pt x="25" y="320"/>
                    <a:pt x="25" y="320"/>
                    <a:pt x="25" y="320"/>
                  </a:cubicBezTo>
                  <a:cubicBezTo>
                    <a:pt x="0" y="320"/>
                    <a:pt x="0" y="320"/>
                    <a:pt x="0" y="320"/>
                  </a:cubicBez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6235209C-5C66-8549-B245-1A297D730D8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50076" y="1689101"/>
              <a:ext cx="501650" cy="849313"/>
            </a:xfrm>
            <a:custGeom>
              <a:avLst/>
              <a:gdLst>
                <a:gd name="T0" fmla="*/ 130 w 264"/>
                <a:gd name="T1" fmla="*/ 420 h 446"/>
                <a:gd name="T2" fmla="*/ 237 w 264"/>
                <a:gd name="T3" fmla="*/ 282 h 446"/>
                <a:gd name="T4" fmla="*/ 132 w 264"/>
                <a:gd name="T5" fmla="*/ 144 h 446"/>
                <a:gd name="T6" fmla="*/ 24 w 264"/>
                <a:gd name="T7" fmla="*/ 282 h 446"/>
                <a:gd name="T8" fmla="*/ 130 w 264"/>
                <a:gd name="T9" fmla="*/ 420 h 446"/>
                <a:gd name="T10" fmla="*/ 0 w 264"/>
                <a:gd name="T11" fmla="*/ 0 h 446"/>
                <a:gd name="T12" fmla="*/ 25 w 264"/>
                <a:gd name="T13" fmla="*/ 0 h 446"/>
                <a:gd name="T14" fmla="*/ 25 w 264"/>
                <a:gd name="T15" fmla="*/ 163 h 446"/>
                <a:gd name="T16" fmla="*/ 23 w 264"/>
                <a:gd name="T17" fmla="*/ 189 h 446"/>
                <a:gd name="T18" fmla="*/ 24 w 264"/>
                <a:gd name="T19" fmla="*/ 189 h 446"/>
                <a:gd name="T20" fmla="*/ 133 w 264"/>
                <a:gd name="T21" fmla="*/ 118 h 446"/>
                <a:gd name="T22" fmla="*/ 264 w 264"/>
                <a:gd name="T23" fmla="*/ 282 h 446"/>
                <a:gd name="T24" fmla="*/ 129 w 264"/>
                <a:gd name="T25" fmla="*/ 446 h 446"/>
                <a:gd name="T26" fmla="*/ 24 w 264"/>
                <a:gd name="T27" fmla="*/ 375 h 446"/>
                <a:gd name="T28" fmla="*/ 23 w 264"/>
                <a:gd name="T29" fmla="*/ 375 h 446"/>
                <a:gd name="T30" fmla="*/ 25 w 264"/>
                <a:gd name="T31" fmla="*/ 402 h 446"/>
                <a:gd name="T32" fmla="*/ 25 w 264"/>
                <a:gd name="T33" fmla="*/ 438 h 446"/>
                <a:gd name="T34" fmla="*/ 0 w 264"/>
                <a:gd name="T35" fmla="*/ 438 h 446"/>
                <a:gd name="T36" fmla="*/ 0 w 264"/>
                <a:gd name="T37" fmla="*/ 0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4" h="446">
                  <a:moveTo>
                    <a:pt x="130" y="420"/>
                  </a:moveTo>
                  <a:cubicBezTo>
                    <a:pt x="189" y="420"/>
                    <a:pt x="237" y="369"/>
                    <a:pt x="237" y="282"/>
                  </a:cubicBezTo>
                  <a:cubicBezTo>
                    <a:pt x="237" y="197"/>
                    <a:pt x="194" y="144"/>
                    <a:pt x="132" y="144"/>
                  </a:cubicBezTo>
                  <a:cubicBezTo>
                    <a:pt x="77" y="144"/>
                    <a:pt x="24" y="184"/>
                    <a:pt x="24" y="282"/>
                  </a:cubicBezTo>
                  <a:cubicBezTo>
                    <a:pt x="24" y="352"/>
                    <a:pt x="59" y="420"/>
                    <a:pt x="130" y="420"/>
                  </a:cubicBezTo>
                  <a:moveTo>
                    <a:pt x="0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163"/>
                    <a:pt x="25" y="163"/>
                    <a:pt x="25" y="163"/>
                  </a:cubicBezTo>
                  <a:cubicBezTo>
                    <a:pt x="25" y="177"/>
                    <a:pt x="23" y="189"/>
                    <a:pt x="23" y="189"/>
                  </a:cubicBezTo>
                  <a:cubicBezTo>
                    <a:pt x="24" y="189"/>
                    <a:pt x="24" y="189"/>
                    <a:pt x="24" y="189"/>
                  </a:cubicBezTo>
                  <a:cubicBezTo>
                    <a:pt x="24" y="189"/>
                    <a:pt x="50" y="118"/>
                    <a:pt x="133" y="118"/>
                  </a:cubicBezTo>
                  <a:cubicBezTo>
                    <a:pt x="215" y="118"/>
                    <a:pt x="264" y="185"/>
                    <a:pt x="264" y="282"/>
                  </a:cubicBezTo>
                  <a:cubicBezTo>
                    <a:pt x="264" y="381"/>
                    <a:pt x="208" y="446"/>
                    <a:pt x="129" y="446"/>
                  </a:cubicBezTo>
                  <a:cubicBezTo>
                    <a:pt x="52" y="446"/>
                    <a:pt x="24" y="375"/>
                    <a:pt x="24" y="375"/>
                  </a:cubicBezTo>
                  <a:cubicBezTo>
                    <a:pt x="23" y="375"/>
                    <a:pt x="23" y="375"/>
                    <a:pt x="23" y="375"/>
                  </a:cubicBezTo>
                  <a:cubicBezTo>
                    <a:pt x="23" y="375"/>
                    <a:pt x="25" y="386"/>
                    <a:pt x="25" y="402"/>
                  </a:cubicBezTo>
                  <a:cubicBezTo>
                    <a:pt x="25" y="438"/>
                    <a:pt x="25" y="438"/>
                    <a:pt x="25" y="438"/>
                  </a:cubicBezTo>
                  <a:cubicBezTo>
                    <a:pt x="0" y="438"/>
                    <a:pt x="0" y="438"/>
                    <a:pt x="0" y="438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92F848F2-171D-0846-BE55-E7B8233F05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59663" y="1927226"/>
              <a:ext cx="533400" cy="844550"/>
            </a:xfrm>
            <a:custGeom>
              <a:avLst/>
              <a:gdLst>
                <a:gd name="T0" fmla="*/ 11 w 281"/>
                <a:gd name="T1" fmla="*/ 404 h 444"/>
                <a:gd name="T2" fmla="*/ 49 w 281"/>
                <a:gd name="T3" fmla="*/ 419 h 444"/>
                <a:gd name="T4" fmla="*/ 108 w 281"/>
                <a:gd name="T5" fmla="*/ 363 h 444"/>
                <a:gd name="T6" fmla="*/ 130 w 281"/>
                <a:gd name="T7" fmla="*/ 311 h 444"/>
                <a:gd name="T8" fmla="*/ 5 w 281"/>
                <a:gd name="T9" fmla="*/ 0 h 444"/>
                <a:gd name="T10" fmla="*/ 32 w 281"/>
                <a:gd name="T11" fmla="*/ 0 h 444"/>
                <a:gd name="T12" fmla="*/ 132 w 281"/>
                <a:gd name="T13" fmla="*/ 250 h 444"/>
                <a:gd name="T14" fmla="*/ 143 w 281"/>
                <a:gd name="T15" fmla="*/ 279 h 444"/>
                <a:gd name="T16" fmla="*/ 144 w 281"/>
                <a:gd name="T17" fmla="*/ 279 h 444"/>
                <a:gd name="T18" fmla="*/ 154 w 281"/>
                <a:gd name="T19" fmla="*/ 250 h 444"/>
                <a:gd name="T20" fmla="*/ 254 w 281"/>
                <a:gd name="T21" fmla="*/ 0 h 444"/>
                <a:gd name="T22" fmla="*/ 281 w 281"/>
                <a:gd name="T23" fmla="*/ 0 h 444"/>
                <a:gd name="T24" fmla="*/ 126 w 281"/>
                <a:gd name="T25" fmla="*/ 386 h 444"/>
                <a:gd name="T26" fmla="*/ 49 w 281"/>
                <a:gd name="T27" fmla="*/ 444 h 444"/>
                <a:gd name="T28" fmla="*/ 0 w 281"/>
                <a:gd name="T29" fmla="*/ 427 h 444"/>
                <a:gd name="T30" fmla="*/ 11 w 281"/>
                <a:gd name="T31" fmla="*/ 40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1" h="444">
                  <a:moveTo>
                    <a:pt x="11" y="404"/>
                  </a:moveTo>
                  <a:cubicBezTo>
                    <a:pt x="11" y="404"/>
                    <a:pt x="28" y="419"/>
                    <a:pt x="49" y="419"/>
                  </a:cubicBezTo>
                  <a:cubicBezTo>
                    <a:pt x="78" y="419"/>
                    <a:pt x="96" y="392"/>
                    <a:pt x="108" y="363"/>
                  </a:cubicBezTo>
                  <a:cubicBezTo>
                    <a:pt x="130" y="311"/>
                    <a:pt x="130" y="311"/>
                    <a:pt x="130" y="31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32" y="250"/>
                    <a:pt x="132" y="250"/>
                    <a:pt x="132" y="250"/>
                  </a:cubicBezTo>
                  <a:cubicBezTo>
                    <a:pt x="138" y="265"/>
                    <a:pt x="143" y="279"/>
                    <a:pt x="143" y="279"/>
                  </a:cubicBezTo>
                  <a:cubicBezTo>
                    <a:pt x="144" y="279"/>
                    <a:pt x="144" y="279"/>
                    <a:pt x="144" y="279"/>
                  </a:cubicBezTo>
                  <a:cubicBezTo>
                    <a:pt x="144" y="279"/>
                    <a:pt x="148" y="265"/>
                    <a:pt x="154" y="250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281" y="0"/>
                    <a:pt x="281" y="0"/>
                    <a:pt x="281" y="0"/>
                  </a:cubicBezTo>
                  <a:cubicBezTo>
                    <a:pt x="126" y="386"/>
                    <a:pt x="126" y="386"/>
                    <a:pt x="126" y="386"/>
                  </a:cubicBezTo>
                  <a:cubicBezTo>
                    <a:pt x="112" y="419"/>
                    <a:pt x="87" y="444"/>
                    <a:pt x="49" y="444"/>
                  </a:cubicBezTo>
                  <a:cubicBezTo>
                    <a:pt x="20" y="444"/>
                    <a:pt x="0" y="427"/>
                    <a:pt x="0" y="427"/>
                  </a:cubicBezTo>
                  <a:lnTo>
                    <a:pt x="11" y="40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8C62E18E-B580-F542-8378-C894CADF65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01038" y="1906588"/>
              <a:ext cx="431800" cy="631825"/>
            </a:xfrm>
            <a:custGeom>
              <a:avLst/>
              <a:gdLst>
                <a:gd name="T0" fmla="*/ 29 w 227"/>
                <a:gd name="T1" fmla="*/ 242 h 332"/>
                <a:gd name="T2" fmla="*/ 117 w 227"/>
                <a:gd name="T3" fmla="*/ 279 h 332"/>
                <a:gd name="T4" fmla="*/ 167 w 227"/>
                <a:gd name="T5" fmla="*/ 240 h 332"/>
                <a:gd name="T6" fmla="*/ 10 w 227"/>
                <a:gd name="T7" fmla="*/ 90 h 332"/>
                <a:gd name="T8" fmla="*/ 121 w 227"/>
                <a:gd name="T9" fmla="*/ 0 h 332"/>
                <a:gd name="T10" fmla="*/ 220 w 227"/>
                <a:gd name="T11" fmla="*/ 35 h 332"/>
                <a:gd name="T12" fmla="*/ 196 w 227"/>
                <a:gd name="T13" fmla="*/ 81 h 332"/>
                <a:gd name="T14" fmla="*/ 120 w 227"/>
                <a:gd name="T15" fmla="*/ 53 h 332"/>
                <a:gd name="T16" fmla="*/ 70 w 227"/>
                <a:gd name="T17" fmla="*/ 91 h 332"/>
                <a:gd name="T18" fmla="*/ 227 w 227"/>
                <a:gd name="T19" fmla="*/ 240 h 332"/>
                <a:gd name="T20" fmla="*/ 117 w 227"/>
                <a:gd name="T21" fmla="*/ 332 h 332"/>
                <a:gd name="T22" fmla="*/ 0 w 227"/>
                <a:gd name="T23" fmla="*/ 285 h 332"/>
                <a:gd name="T24" fmla="*/ 29 w 227"/>
                <a:gd name="T25" fmla="*/ 24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7" h="332">
                  <a:moveTo>
                    <a:pt x="29" y="242"/>
                  </a:moveTo>
                  <a:cubicBezTo>
                    <a:pt x="29" y="242"/>
                    <a:pt x="63" y="279"/>
                    <a:pt x="117" y="279"/>
                  </a:cubicBezTo>
                  <a:cubicBezTo>
                    <a:pt x="142" y="279"/>
                    <a:pt x="167" y="265"/>
                    <a:pt x="167" y="240"/>
                  </a:cubicBezTo>
                  <a:cubicBezTo>
                    <a:pt x="167" y="181"/>
                    <a:pt x="10" y="193"/>
                    <a:pt x="10" y="90"/>
                  </a:cubicBezTo>
                  <a:cubicBezTo>
                    <a:pt x="10" y="33"/>
                    <a:pt x="60" y="0"/>
                    <a:pt x="121" y="0"/>
                  </a:cubicBezTo>
                  <a:cubicBezTo>
                    <a:pt x="188" y="0"/>
                    <a:pt x="220" y="35"/>
                    <a:pt x="220" y="35"/>
                  </a:cubicBezTo>
                  <a:cubicBezTo>
                    <a:pt x="196" y="81"/>
                    <a:pt x="196" y="81"/>
                    <a:pt x="196" y="81"/>
                  </a:cubicBezTo>
                  <a:cubicBezTo>
                    <a:pt x="196" y="81"/>
                    <a:pt x="169" y="53"/>
                    <a:pt x="120" y="53"/>
                  </a:cubicBezTo>
                  <a:cubicBezTo>
                    <a:pt x="95" y="53"/>
                    <a:pt x="70" y="64"/>
                    <a:pt x="70" y="91"/>
                  </a:cubicBezTo>
                  <a:cubicBezTo>
                    <a:pt x="70" y="148"/>
                    <a:pt x="227" y="136"/>
                    <a:pt x="227" y="240"/>
                  </a:cubicBezTo>
                  <a:cubicBezTo>
                    <a:pt x="227" y="292"/>
                    <a:pt x="184" y="332"/>
                    <a:pt x="117" y="332"/>
                  </a:cubicBezTo>
                  <a:cubicBezTo>
                    <a:pt x="42" y="332"/>
                    <a:pt x="0" y="285"/>
                    <a:pt x="0" y="285"/>
                  </a:cubicBezTo>
                  <a:lnTo>
                    <a:pt x="29" y="2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69A01FC3-AC97-914C-8DBD-BF17DA41BC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74113" y="1906588"/>
              <a:ext cx="542925" cy="631825"/>
            </a:xfrm>
            <a:custGeom>
              <a:avLst/>
              <a:gdLst>
                <a:gd name="T0" fmla="*/ 164 w 286"/>
                <a:gd name="T1" fmla="*/ 0 h 332"/>
                <a:gd name="T2" fmla="*/ 279 w 286"/>
                <a:gd name="T3" fmla="*/ 46 h 332"/>
                <a:gd name="T4" fmla="*/ 251 w 286"/>
                <a:gd name="T5" fmla="*/ 89 h 332"/>
                <a:gd name="T6" fmla="*/ 166 w 286"/>
                <a:gd name="T7" fmla="*/ 53 h 332"/>
                <a:gd name="T8" fmla="*/ 60 w 286"/>
                <a:gd name="T9" fmla="*/ 165 h 332"/>
                <a:gd name="T10" fmla="*/ 168 w 286"/>
                <a:gd name="T11" fmla="*/ 279 h 332"/>
                <a:gd name="T12" fmla="*/ 263 w 286"/>
                <a:gd name="T13" fmla="*/ 237 h 332"/>
                <a:gd name="T14" fmla="*/ 286 w 286"/>
                <a:gd name="T15" fmla="*/ 281 h 332"/>
                <a:gd name="T16" fmla="*/ 164 w 286"/>
                <a:gd name="T17" fmla="*/ 332 h 332"/>
                <a:gd name="T18" fmla="*/ 0 w 286"/>
                <a:gd name="T19" fmla="*/ 166 h 332"/>
                <a:gd name="T20" fmla="*/ 164 w 286"/>
                <a:gd name="T21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6" h="332">
                  <a:moveTo>
                    <a:pt x="164" y="0"/>
                  </a:moveTo>
                  <a:cubicBezTo>
                    <a:pt x="241" y="0"/>
                    <a:pt x="279" y="46"/>
                    <a:pt x="279" y="46"/>
                  </a:cubicBezTo>
                  <a:cubicBezTo>
                    <a:pt x="251" y="89"/>
                    <a:pt x="251" y="89"/>
                    <a:pt x="251" y="89"/>
                  </a:cubicBezTo>
                  <a:cubicBezTo>
                    <a:pt x="251" y="89"/>
                    <a:pt x="218" y="53"/>
                    <a:pt x="166" y="53"/>
                  </a:cubicBezTo>
                  <a:cubicBezTo>
                    <a:pt x="105" y="53"/>
                    <a:pt x="60" y="100"/>
                    <a:pt x="60" y="165"/>
                  </a:cubicBezTo>
                  <a:cubicBezTo>
                    <a:pt x="60" y="230"/>
                    <a:pt x="105" y="279"/>
                    <a:pt x="168" y="279"/>
                  </a:cubicBezTo>
                  <a:cubicBezTo>
                    <a:pt x="225" y="279"/>
                    <a:pt x="263" y="237"/>
                    <a:pt x="263" y="237"/>
                  </a:cubicBezTo>
                  <a:cubicBezTo>
                    <a:pt x="286" y="281"/>
                    <a:pt x="286" y="281"/>
                    <a:pt x="286" y="281"/>
                  </a:cubicBezTo>
                  <a:cubicBezTo>
                    <a:pt x="286" y="281"/>
                    <a:pt x="244" y="332"/>
                    <a:pt x="164" y="332"/>
                  </a:cubicBezTo>
                  <a:cubicBezTo>
                    <a:pt x="68" y="332"/>
                    <a:pt x="0" y="261"/>
                    <a:pt x="0" y="166"/>
                  </a:cubicBezTo>
                  <a:cubicBezTo>
                    <a:pt x="0" y="72"/>
                    <a:pt x="68" y="0"/>
                    <a:pt x="164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C65B7BBA-0472-6146-96FF-6A096FAC068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88476" y="1682751"/>
              <a:ext cx="114300" cy="839788"/>
            </a:xfrm>
            <a:custGeom>
              <a:avLst/>
              <a:gdLst>
                <a:gd name="T0" fmla="*/ 1 w 72"/>
                <a:gd name="T1" fmla="*/ 150 h 529"/>
                <a:gd name="T2" fmla="*/ 72 w 72"/>
                <a:gd name="T3" fmla="*/ 150 h 529"/>
                <a:gd name="T4" fmla="*/ 72 w 72"/>
                <a:gd name="T5" fmla="*/ 529 h 529"/>
                <a:gd name="T6" fmla="*/ 1 w 72"/>
                <a:gd name="T7" fmla="*/ 529 h 529"/>
                <a:gd name="T8" fmla="*/ 1 w 72"/>
                <a:gd name="T9" fmla="*/ 150 h 529"/>
                <a:gd name="T10" fmla="*/ 0 w 72"/>
                <a:gd name="T11" fmla="*/ 0 h 529"/>
                <a:gd name="T12" fmla="*/ 72 w 72"/>
                <a:gd name="T13" fmla="*/ 0 h 529"/>
                <a:gd name="T14" fmla="*/ 72 w 72"/>
                <a:gd name="T15" fmla="*/ 74 h 529"/>
                <a:gd name="T16" fmla="*/ 0 w 72"/>
                <a:gd name="T17" fmla="*/ 74 h 529"/>
                <a:gd name="T18" fmla="*/ 0 w 72"/>
                <a:gd name="T19" fmla="*/ 0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529">
                  <a:moveTo>
                    <a:pt x="1" y="150"/>
                  </a:moveTo>
                  <a:lnTo>
                    <a:pt x="72" y="150"/>
                  </a:lnTo>
                  <a:lnTo>
                    <a:pt x="72" y="529"/>
                  </a:lnTo>
                  <a:lnTo>
                    <a:pt x="1" y="529"/>
                  </a:lnTo>
                  <a:lnTo>
                    <a:pt x="1" y="150"/>
                  </a:lnTo>
                  <a:close/>
                  <a:moveTo>
                    <a:pt x="0" y="0"/>
                  </a:moveTo>
                  <a:lnTo>
                    <a:pt x="72" y="0"/>
                  </a:lnTo>
                  <a:lnTo>
                    <a:pt x="72" y="74"/>
                  </a:lnTo>
                  <a:lnTo>
                    <a:pt x="0" y="7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933E1C73-D906-C24C-A550-A27CEBCD2B6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93263" y="1906588"/>
              <a:ext cx="541338" cy="631825"/>
            </a:xfrm>
            <a:custGeom>
              <a:avLst/>
              <a:gdLst>
                <a:gd name="T0" fmla="*/ 225 w 285"/>
                <a:gd name="T1" fmla="*/ 129 h 332"/>
                <a:gd name="T2" fmla="*/ 151 w 285"/>
                <a:gd name="T3" fmla="*/ 48 h 332"/>
                <a:gd name="T4" fmla="*/ 62 w 285"/>
                <a:gd name="T5" fmla="*/ 129 h 332"/>
                <a:gd name="T6" fmla="*/ 225 w 285"/>
                <a:gd name="T7" fmla="*/ 129 h 332"/>
                <a:gd name="T8" fmla="*/ 153 w 285"/>
                <a:gd name="T9" fmla="*/ 0 h 332"/>
                <a:gd name="T10" fmla="*/ 285 w 285"/>
                <a:gd name="T11" fmla="*/ 148 h 332"/>
                <a:gd name="T12" fmla="*/ 283 w 285"/>
                <a:gd name="T13" fmla="*/ 175 h 332"/>
                <a:gd name="T14" fmla="*/ 60 w 285"/>
                <a:gd name="T15" fmla="*/ 175 h 332"/>
                <a:gd name="T16" fmla="*/ 165 w 285"/>
                <a:gd name="T17" fmla="*/ 279 h 332"/>
                <a:gd name="T18" fmla="*/ 256 w 285"/>
                <a:gd name="T19" fmla="*/ 242 h 332"/>
                <a:gd name="T20" fmla="*/ 280 w 285"/>
                <a:gd name="T21" fmla="*/ 287 h 332"/>
                <a:gd name="T22" fmla="*/ 162 w 285"/>
                <a:gd name="T23" fmla="*/ 332 h 332"/>
                <a:gd name="T24" fmla="*/ 0 w 285"/>
                <a:gd name="T25" fmla="*/ 166 h 332"/>
                <a:gd name="T26" fmla="*/ 153 w 285"/>
                <a:gd name="T27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" h="332">
                  <a:moveTo>
                    <a:pt x="225" y="129"/>
                  </a:moveTo>
                  <a:cubicBezTo>
                    <a:pt x="223" y="75"/>
                    <a:pt x="191" y="48"/>
                    <a:pt x="151" y="48"/>
                  </a:cubicBezTo>
                  <a:cubicBezTo>
                    <a:pt x="107" y="48"/>
                    <a:pt x="70" y="77"/>
                    <a:pt x="62" y="129"/>
                  </a:cubicBezTo>
                  <a:lnTo>
                    <a:pt x="225" y="129"/>
                  </a:lnTo>
                  <a:close/>
                  <a:moveTo>
                    <a:pt x="153" y="0"/>
                  </a:moveTo>
                  <a:cubicBezTo>
                    <a:pt x="239" y="0"/>
                    <a:pt x="285" y="66"/>
                    <a:pt x="285" y="148"/>
                  </a:cubicBezTo>
                  <a:cubicBezTo>
                    <a:pt x="285" y="156"/>
                    <a:pt x="283" y="175"/>
                    <a:pt x="283" y="175"/>
                  </a:cubicBezTo>
                  <a:cubicBezTo>
                    <a:pt x="60" y="175"/>
                    <a:pt x="60" y="175"/>
                    <a:pt x="60" y="175"/>
                  </a:cubicBezTo>
                  <a:cubicBezTo>
                    <a:pt x="63" y="244"/>
                    <a:pt x="111" y="279"/>
                    <a:pt x="165" y="279"/>
                  </a:cubicBezTo>
                  <a:cubicBezTo>
                    <a:pt x="218" y="279"/>
                    <a:pt x="256" y="242"/>
                    <a:pt x="256" y="242"/>
                  </a:cubicBezTo>
                  <a:cubicBezTo>
                    <a:pt x="280" y="287"/>
                    <a:pt x="280" y="287"/>
                    <a:pt x="280" y="287"/>
                  </a:cubicBezTo>
                  <a:cubicBezTo>
                    <a:pt x="280" y="287"/>
                    <a:pt x="235" y="332"/>
                    <a:pt x="162" y="332"/>
                  </a:cubicBezTo>
                  <a:cubicBezTo>
                    <a:pt x="65" y="332"/>
                    <a:pt x="0" y="260"/>
                    <a:pt x="0" y="166"/>
                  </a:cubicBezTo>
                  <a:cubicBezTo>
                    <a:pt x="0" y="65"/>
                    <a:pt x="65" y="0"/>
                    <a:pt x="15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F81D7A5B-4B98-EF45-885F-223D9D1222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29851" y="1906588"/>
              <a:ext cx="525463" cy="615950"/>
            </a:xfrm>
            <a:custGeom>
              <a:avLst/>
              <a:gdLst>
                <a:gd name="T0" fmla="*/ 0 w 277"/>
                <a:gd name="T1" fmla="*/ 8 h 324"/>
                <a:gd name="T2" fmla="*/ 57 w 277"/>
                <a:gd name="T3" fmla="*/ 8 h 324"/>
                <a:gd name="T4" fmla="*/ 57 w 277"/>
                <a:gd name="T5" fmla="*/ 50 h 324"/>
                <a:gd name="T6" fmla="*/ 56 w 277"/>
                <a:gd name="T7" fmla="*/ 73 h 324"/>
                <a:gd name="T8" fmla="*/ 57 w 277"/>
                <a:gd name="T9" fmla="*/ 73 h 324"/>
                <a:gd name="T10" fmla="*/ 172 w 277"/>
                <a:gd name="T11" fmla="*/ 0 h 324"/>
                <a:gd name="T12" fmla="*/ 277 w 277"/>
                <a:gd name="T13" fmla="*/ 122 h 324"/>
                <a:gd name="T14" fmla="*/ 277 w 277"/>
                <a:gd name="T15" fmla="*/ 324 h 324"/>
                <a:gd name="T16" fmla="*/ 218 w 277"/>
                <a:gd name="T17" fmla="*/ 324 h 324"/>
                <a:gd name="T18" fmla="*/ 218 w 277"/>
                <a:gd name="T19" fmla="*/ 135 h 324"/>
                <a:gd name="T20" fmla="*/ 160 w 277"/>
                <a:gd name="T21" fmla="*/ 56 h 324"/>
                <a:gd name="T22" fmla="*/ 63 w 277"/>
                <a:gd name="T23" fmla="*/ 133 h 324"/>
                <a:gd name="T24" fmla="*/ 59 w 277"/>
                <a:gd name="T25" fmla="*/ 176 h 324"/>
                <a:gd name="T26" fmla="*/ 59 w 277"/>
                <a:gd name="T27" fmla="*/ 324 h 324"/>
                <a:gd name="T28" fmla="*/ 0 w 277"/>
                <a:gd name="T29" fmla="*/ 324 h 324"/>
                <a:gd name="T30" fmla="*/ 0 w 277"/>
                <a:gd name="T31" fmla="*/ 8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7" h="324">
                  <a:moveTo>
                    <a:pt x="0" y="8"/>
                  </a:moveTo>
                  <a:cubicBezTo>
                    <a:pt x="57" y="8"/>
                    <a:pt x="57" y="8"/>
                    <a:pt x="57" y="8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7" y="62"/>
                    <a:pt x="56" y="73"/>
                    <a:pt x="56" y="73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69" y="45"/>
                    <a:pt x="105" y="0"/>
                    <a:pt x="172" y="0"/>
                  </a:cubicBezTo>
                  <a:cubicBezTo>
                    <a:pt x="244" y="0"/>
                    <a:pt x="277" y="41"/>
                    <a:pt x="277" y="122"/>
                  </a:cubicBezTo>
                  <a:cubicBezTo>
                    <a:pt x="277" y="324"/>
                    <a:pt x="277" y="324"/>
                    <a:pt x="277" y="324"/>
                  </a:cubicBezTo>
                  <a:cubicBezTo>
                    <a:pt x="218" y="324"/>
                    <a:pt x="218" y="324"/>
                    <a:pt x="218" y="324"/>
                  </a:cubicBezTo>
                  <a:cubicBezTo>
                    <a:pt x="218" y="135"/>
                    <a:pt x="218" y="135"/>
                    <a:pt x="218" y="135"/>
                  </a:cubicBezTo>
                  <a:cubicBezTo>
                    <a:pt x="218" y="91"/>
                    <a:pt x="209" y="56"/>
                    <a:pt x="160" y="56"/>
                  </a:cubicBezTo>
                  <a:cubicBezTo>
                    <a:pt x="114" y="56"/>
                    <a:pt x="76" y="88"/>
                    <a:pt x="63" y="133"/>
                  </a:cubicBezTo>
                  <a:cubicBezTo>
                    <a:pt x="60" y="146"/>
                    <a:pt x="59" y="160"/>
                    <a:pt x="59" y="176"/>
                  </a:cubicBezTo>
                  <a:cubicBezTo>
                    <a:pt x="59" y="324"/>
                    <a:pt x="59" y="324"/>
                    <a:pt x="59" y="324"/>
                  </a:cubicBezTo>
                  <a:cubicBezTo>
                    <a:pt x="0" y="324"/>
                    <a:pt x="0" y="324"/>
                    <a:pt x="0" y="324"/>
                  </a:cubicBez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D80D0D72-ADBC-2346-8A1E-DECCBFD637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39451" y="1906588"/>
              <a:ext cx="542925" cy="631825"/>
            </a:xfrm>
            <a:custGeom>
              <a:avLst/>
              <a:gdLst>
                <a:gd name="T0" fmla="*/ 164 w 286"/>
                <a:gd name="T1" fmla="*/ 0 h 332"/>
                <a:gd name="T2" fmla="*/ 279 w 286"/>
                <a:gd name="T3" fmla="*/ 46 h 332"/>
                <a:gd name="T4" fmla="*/ 251 w 286"/>
                <a:gd name="T5" fmla="*/ 89 h 332"/>
                <a:gd name="T6" fmla="*/ 166 w 286"/>
                <a:gd name="T7" fmla="*/ 53 h 332"/>
                <a:gd name="T8" fmla="*/ 60 w 286"/>
                <a:gd name="T9" fmla="*/ 165 h 332"/>
                <a:gd name="T10" fmla="*/ 168 w 286"/>
                <a:gd name="T11" fmla="*/ 279 h 332"/>
                <a:gd name="T12" fmla="*/ 263 w 286"/>
                <a:gd name="T13" fmla="*/ 237 h 332"/>
                <a:gd name="T14" fmla="*/ 286 w 286"/>
                <a:gd name="T15" fmla="*/ 281 h 332"/>
                <a:gd name="T16" fmla="*/ 164 w 286"/>
                <a:gd name="T17" fmla="*/ 332 h 332"/>
                <a:gd name="T18" fmla="*/ 0 w 286"/>
                <a:gd name="T19" fmla="*/ 166 h 332"/>
                <a:gd name="T20" fmla="*/ 164 w 286"/>
                <a:gd name="T21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6" h="332">
                  <a:moveTo>
                    <a:pt x="164" y="0"/>
                  </a:moveTo>
                  <a:cubicBezTo>
                    <a:pt x="241" y="0"/>
                    <a:pt x="279" y="46"/>
                    <a:pt x="279" y="46"/>
                  </a:cubicBezTo>
                  <a:cubicBezTo>
                    <a:pt x="251" y="89"/>
                    <a:pt x="251" y="89"/>
                    <a:pt x="251" y="89"/>
                  </a:cubicBezTo>
                  <a:cubicBezTo>
                    <a:pt x="251" y="89"/>
                    <a:pt x="218" y="53"/>
                    <a:pt x="166" y="53"/>
                  </a:cubicBezTo>
                  <a:cubicBezTo>
                    <a:pt x="105" y="53"/>
                    <a:pt x="60" y="100"/>
                    <a:pt x="60" y="165"/>
                  </a:cubicBezTo>
                  <a:cubicBezTo>
                    <a:pt x="60" y="230"/>
                    <a:pt x="105" y="279"/>
                    <a:pt x="168" y="279"/>
                  </a:cubicBezTo>
                  <a:cubicBezTo>
                    <a:pt x="225" y="279"/>
                    <a:pt x="263" y="237"/>
                    <a:pt x="263" y="237"/>
                  </a:cubicBezTo>
                  <a:cubicBezTo>
                    <a:pt x="286" y="281"/>
                    <a:pt x="286" y="281"/>
                    <a:pt x="286" y="281"/>
                  </a:cubicBezTo>
                  <a:cubicBezTo>
                    <a:pt x="286" y="281"/>
                    <a:pt x="244" y="332"/>
                    <a:pt x="164" y="332"/>
                  </a:cubicBezTo>
                  <a:cubicBezTo>
                    <a:pt x="68" y="332"/>
                    <a:pt x="0" y="261"/>
                    <a:pt x="0" y="166"/>
                  </a:cubicBezTo>
                  <a:cubicBezTo>
                    <a:pt x="0" y="72"/>
                    <a:pt x="68" y="0"/>
                    <a:pt x="164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3C012A48-104A-1343-B719-1C5763A293C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09363" y="1906588"/>
              <a:ext cx="541338" cy="631825"/>
            </a:xfrm>
            <a:custGeom>
              <a:avLst/>
              <a:gdLst>
                <a:gd name="T0" fmla="*/ 225 w 285"/>
                <a:gd name="T1" fmla="*/ 129 h 332"/>
                <a:gd name="T2" fmla="*/ 152 w 285"/>
                <a:gd name="T3" fmla="*/ 48 h 332"/>
                <a:gd name="T4" fmla="*/ 62 w 285"/>
                <a:gd name="T5" fmla="*/ 129 h 332"/>
                <a:gd name="T6" fmla="*/ 225 w 285"/>
                <a:gd name="T7" fmla="*/ 129 h 332"/>
                <a:gd name="T8" fmla="*/ 153 w 285"/>
                <a:gd name="T9" fmla="*/ 0 h 332"/>
                <a:gd name="T10" fmla="*/ 285 w 285"/>
                <a:gd name="T11" fmla="*/ 148 h 332"/>
                <a:gd name="T12" fmla="*/ 284 w 285"/>
                <a:gd name="T13" fmla="*/ 175 h 332"/>
                <a:gd name="T14" fmla="*/ 60 w 285"/>
                <a:gd name="T15" fmla="*/ 175 h 332"/>
                <a:gd name="T16" fmla="*/ 166 w 285"/>
                <a:gd name="T17" fmla="*/ 279 h 332"/>
                <a:gd name="T18" fmla="*/ 256 w 285"/>
                <a:gd name="T19" fmla="*/ 242 h 332"/>
                <a:gd name="T20" fmla="*/ 281 w 285"/>
                <a:gd name="T21" fmla="*/ 287 h 332"/>
                <a:gd name="T22" fmla="*/ 162 w 285"/>
                <a:gd name="T23" fmla="*/ 332 h 332"/>
                <a:gd name="T24" fmla="*/ 0 w 285"/>
                <a:gd name="T25" fmla="*/ 166 h 332"/>
                <a:gd name="T26" fmla="*/ 153 w 285"/>
                <a:gd name="T27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" h="332">
                  <a:moveTo>
                    <a:pt x="225" y="129"/>
                  </a:moveTo>
                  <a:cubicBezTo>
                    <a:pt x="224" y="75"/>
                    <a:pt x="191" y="48"/>
                    <a:pt x="152" y="48"/>
                  </a:cubicBezTo>
                  <a:cubicBezTo>
                    <a:pt x="107" y="48"/>
                    <a:pt x="71" y="77"/>
                    <a:pt x="62" y="129"/>
                  </a:cubicBezTo>
                  <a:lnTo>
                    <a:pt x="225" y="129"/>
                  </a:lnTo>
                  <a:close/>
                  <a:moveTo>
                    <a:pt x="153" y="0"/>
                  </a:moveTo>
                  <a:cubicBezTo>
                    <a:pt x="239" y="0"/>
                    <a:pt x="285" y="66"/>
                    <a:pt x="285" y="148"/>
                  </a:cubicBezTo>
                  <a:cubicBezTo>
                    <a:pt x="285" y="156"/>
                    <a:pt x="284" y="175"/>
                    <a:pt x="284" y="175"/>
                  </a:cubicBezTo>
                  <a:cubicBezTo>
                    <a:pt x="60" y="175"/>
                    <a:pt x="60" y="175"/>
                    <a:pt x="60" y="175"/>
                  </a:cubicBezTo>
                  <a:cubicBezTo>
                    <a:pt x="63" y="244"/>
                    <a:pt x="111" y="279"/>
                    <a:pt x="166" y="279"/>
                  </a:cubicBezTo>
                  <a:cubicBezTo>
                    <a:pt x="218" y="279"/>
                    <a:pt x="256" y="242"/>
                    <a:pt x="256" y="242"/>
                  </a:cubicBezTo>
                  <a:cubicBezTo>
                    <a:pt x="281" y="287"/>
                    <a:pt x="281" y="287"/>
                    <a:pt x="281" y="287"/>
                  </a:cubicBezTo>
                  <a:cubicBezTo>
                    <a:pt x="281" y="287"/>
                    <a:pt x="235" y="332"/>
                    <a:pt x="162" y="332"/>
                  </a:cubicBezTo>
                  <a:cubicBezTo>
                    <a:pt x="66" y="332"/>
                    <a:pt x="0" y="260"/>
                    <a:pt x="0" y="166"/>
                  </a:cubicBezTo>
                  <a:cubicBezTo>
                    <a:pt x="0" y="65"/>
                    <a:pt x="66" y="0"/>
                    <a:pt x="15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0EDE88ED-4F2C-7F48-9A84-74D66ADA9F9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044363" y="2401888"/>
              <a:ext cx="117475" cy="12065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8F0C26E-B57F-2146-8076-293E03AE36F8}"/>
              </a:ext>
            </a:extLst>
          </p:cNvPr>
          <p:cNvGrpSpPr/>
          <p:nvPr/>
        </p:nvGrpSpPr>
        <p:grpSpPr>
          <a:xfrm rot="5400000">
            <a:off x="3313584" y="-1111608"/>
            <a:ext cx="230832" cy="3501854"/>
            <a:chOff x="0" y="1980381"/>
            <a:chExt cx="230832" cy="3501854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77DE900-8C7D-184D-BA94-B8A4C8D7388C}"/>
                </a:ext>
              </a:extLst>
            </p:cNvPr>
            <p:cNvSpPr txBox="1"/>
            <p:nvPr userDrawn="1"/>
          </p:nvSpPr>
          <p:spPr>
            <a:xfrm rot="16200000">
              <a:off x="-1394245" y="3615892"/>
              <a:ext cx="3019322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Proprietary and Confidential Property of UCB</a:t>
              </a:r>
              <a:endParaRPr lang="en-BE" sz="900" dirty="0">
                <a:solidFill>
                  <a:schemeClr val="tx1"/>
                </a:solidFill>
              </a:endParaRP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6512ABB3-7D15-1343-BB70-02FF5DBD1DA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416" y="1980381"/>
              <a:ext cx="0" cy="4735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AA24C85-47A3-8249-9FD2-5BB3AF6F100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416" y="5008716"/>
              <a:ext cx="0" cy="4735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35802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B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757E4B-D99C-0546-B0D6-60B09DF5AD5D}"/>
              </a:ext>
            </a:extLst>
          </p:cNvPr>
          <p:cNvSpPr txBox="1"/>
          <p:nvPr/>
        </p:nvSpPr>
        <p:spPr bwMode="gray">
          <a:xfrm>
            <a:off x="5775716" y="8649920"/>
            <a:ext cx="426027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BE"/>
            </a:defPPr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algn="r"/>
            <a:fld id="{6C5AF65D-6854-49AF-ABC5-48B5BA0EA842}" type="slidenum">
              <a:rPr lang="en-US" sz="800" smtClean="0">
                <a:solidFill>
                  <a:schemeClr val="tx1"/>
                </a:solidFill>
              </a:rPr>
              <a:pPr lvl="0" algn="r"/>
              <a:t>‹Nr.›</a:t>
            </a:fld>
            <a:endParaRPr lang="en-US" sz="800" dirty="0">
              <a:solidFill>
                <a:schemeClr val="tx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83DCC1F-D640-E543-BA0D-F79BE72D30D1}"/>
              </a:ext>
            </a:extLst>
          </p:cNvPr>
          <p:cNvGrpSpPr/>
          <p:nvPr/>
        </p:nvGrpSpPr>
        <p:grpSpPr>
          <a:xfrm>
            <a:off x="685800" y="8594095"/>
            <a:ext cx="1579562" cy="304766"/>
            <a:chOff x="769938" y="419101"/>
            <a:chExt cx="12193588" cy="2352675"/>
          </a:xfrm>
          <a:solidFill>
            <a:schemeClr val="accent1"/>
          </a:solidFill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933A1D0-8F08-C244-B4C2-4467C483F2A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6276" y="419101"/>
              <a:ext cx="858838" cy="889000"/>
            </a:xfrm>
            <a:custGeom>
              <a:avLst/>
              <a:gdLst>
                <a:gd name="T0" fmla="*/ 452 w 452"/>
                <a:gd name="T1" fmla="*/ 467 h 467"/>
                <a:gd name="T2" fmla="*/ 452 w 452"/>
                <a:gd name="T3" fmla="*/ 0 h 467"/>
                <a:gd name="T4" fmla="*/ 0 w 452"/>
                <a:gd name="T5" fmla="*/ 0 h 467"/>
                <a:gd name="T6" fmla="*/ 452 w 452"/>
                <a:gd name="T7" fmla="*/ 467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2" h="467">
                  <a:moveTo>
                    <a:pt x="452" y="467"/>
                  </a:moveTo>
                  <a:cubicBezTo>
                    <a:pt x="452" y="0"/>
                    <a:pt x="452" y="0"/>
                    <a:pt x="45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33" y="37"/>
                    <a:pt x="416" y="227"/>
                    <a:pt x="452" y="467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E5373322-FD7E-4948-BFD5-9EB65E9A5F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69938" y="419101"/>
              <a:ext cx="858838" cy="889000"/>
            </a:xfrm>
            <a:custGeom>
              <a:avLst/>
              <a:gdLst>
                <a:gd name="T0" fmla="*/ 452 w 452"/>
                <a:gd name="T1" fmla="*/ 0 h 467"/>
                <a:gd name="T2" fmla="*/ 0 w 452"/>
                <a:gd name="T3" fmla="*/ 0 h 467"/>
                <a:gd name="T4" fmla="*/ 0 w 452"/>
                <a:gd name="T5" fmla="*/ 467 h 467"/>
                <a:gd name="T6" fmla="*/ 452 w 452"/>
                <a:gd name="T7" fmla="*/ 0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2" h="467">
                  <a:moveTo>
                    <a:pt x="45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36" y="227"/>
                    <a:pt x="220" y="37"/>
                    <a:pt x="452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8F180469-BF14-4442-8303-FACDB47186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69938" y="1635126"/>
              <a:ext cx="858838" cy="890588"/>
            </a:xfrm>
            <a:custGeom>
              <a:avLst/>
              <a:gdLst>
                <a:gd name="T0" fmla="*/ 0 w 452"/>
                <a:gd name="T1" fmla="*/ 0 h 467"/>
                <a:gd name="T2" fmla="*/ 0 w 452"/>
                <a:gd name="T3" fmla="*/ 467 h 467"/>
                <a:gd name="T4" fmla="*/ 452 w 452"/>
                <a:gd name="T5" fmla="*/ 467 h 467"/>
                <a:gd name="T6" fmla="*/ 0 w 452"/>
                <a:gd name="T7" fmla="*/ 0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2" h="467">
                  <a:moveTo>
                    <a:pt x="0" y="0"/>
                  </a:moveTo>
                  <a:cubicBezTo>
                    <a:pt x="0" y="467"/>
                    <a:pt x="0" y="467"/>
                    <a:pt x="0" y="467"/>
                  </a:cubicBezTo>
                  <a:cubicBezTo>
                    <a:pt x="452" y="467"/>
                    <a:pt x="452" y="467"/>
                    <a:pt x="452" y="467"/>
                  </a:cubicBezTo>
                  <a:cubicBezTo>
                    <a:pt x="220" y="430"/>
                    <a:pt x="36" y="240"/>
                    <a:pt x="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EB84F067-E9BC-7945-80BF-C8609D468E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6276" y="1635126"/>
              <a:ext cx="858838" cy="890588"/>
            </a:xfrm>
            <a:custGeom>
              <a:avLst/>
              <a:gdLst>
                <a:gd name="T0" fmla="*/ 0 w 452"/>
                <a:gd name="T1" fmla="*/ 467 h 467"/>
                <a:gd name="T2" fmla="*/ 452 w 452"/>
                <a:gd name="T3" fmla="*/ 467 h 467"/>
                <a:gd name="T4" fmla="*/ 452 w 452"/>
                <a:gd name="T5" fmla="*/ 0 h 467"/>
                <a:gd name="T6" fmla="*/ 0 w 452"/>
                <a:gd name="T7" fmla="*/ 467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2" h="467">
                  <a:moveTo>
                    <a:pt x="0" y="467"/>
                  </a:moveTo>
                  <a:cubicBezTo>
                    <a:pt x="452" y="467"/>
                    <a:pt x="452" y="467"/>
                    <a:pt x="452" y="467"/>
                  </a:cubicBezTo>
                  <a:cubicBezTo>
                    <a:pt x="452" y="0"/>
                    <a:pt x="452" y="0"/>
                    <a:pt x="452" y="0"/>
                  </a:cubicBezTo>
                  <a:cubicBezTo>
                    <a:pt x="416" y="240"/>
                    <a:pt x="233" y="430"/>
                    <a:pt x="0" y="467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8D37BB75-A422-1E49-BFCC-7242DE2DF2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6276" y="1265238"/>
              <a:ext cx="319088" cy="414338"/>
            </a:xfrm>
            <a:custGeom>
              <a:avLst/>
              <a:gdLst>
                <a:gd name="T0" fmla="*/ 201 w 201"/>
                <a:gd name="T1" fmla="*/ 166 h 261"/>
                <a:gd name="T2" fmla="*/ 91 w 201"/>
                <a:gd name="T3" fmla="*/ 166 h 261"/>
                <a:gd name="T4" fmla="*/ 91 w 201"/>
                <a:gd name="T5" fmla="*/ 94 h 261"/>
                <a:gd name="T6" fmla="*/ 201 w 201"/>
                <a:gd name="T7" fmla="*/ 94 h 261"/>
                <a:gd name="T8" fmla="*/ 201 w 201"/>
                <a:gd name="T9" fmla="*/ 0 h 261"/>
                <a:gd name="T10" fmla="*/ 0 w 201"/>
                <a:gd name="T11" fmla="*/ 0 h 261"/>
                <a:gd name="T12" fmla="*/ 0 w 201"/>
                <a:gd name="T13" fmla="*/ 261 h 261"/>
                <a:gd name="T14" fmla="*/ 201 w 201"/>
                <a:gd name="T15" fmla="*/ 261 h 261"/>
                <a:gd name="T16" fmla="*/ 201 w 201"/>
                <a:gd name="T17" fmla="*/ 166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1" h="261">
                  <a:moveTo>
                    <a:pt x="201" y="166"/>
                  </a:moveTo>
                  <a:lnTo>
                    <a:pt x="91" y="166"/>
                  </a:lnTo>
                  <a:lnTo>
                    <a:pt x="91" y="94"/>
                  </a:lnTo>
                  <a:lnTo>
                    <a:pt x="201" y="94"/>
                  </a:lnTo>
                  <a:lnTo>
                    <a:pt x="201" y="0"/>
                  </a:lnTo>
                  <a:lnTo>
                    <a:pt x="0" y="0"/>
                  </a:lnTo>
                  <a:lnTo>
                    <a:pt x="0" y="261"/>
                  </a:lnTo>
                  <a:lnTo>
                    <a:pt x="201" y="261"/>
                  </a:lnTo>
                  <a:lnTo>
                    <a:pt x="201" y="16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9D7D0303-8274-6C4D-A595-AB8906E146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08226" y="1031876"/>
              <a:ext cx="393700" cy="647700"/>
            </a:xfrm>
            <a:custGeom>
              <a:avLst/>
              <a:gdLst>
                <a:gd name="T0" fmla="*/ 163 w 248"/>
                <a:gd name="T1" fmla="*/ 313 h 408"/>
                <a:gd name="T2" fmla="*/ 93 w 248"/>
                <a:gd name="T3" fmla="*/ 313 h 408"/>
                <a:gd name="T4" fmla="*/ 93 w 248"/>
                <a:gd name="T5" fmla="*/ 241 h 408"/>
                <a:gd name="T6" fmla="*/ 163 w 248"/>
                <a:gd name="T7" fmla="*/ 241 h 408"/>
                <a:gd name="T8" fmla="*/ 163 w 248"/>
                <a:gd name="T9" fmla="*/ 313 h 408"/>
                <a:gd name="T10" fmla="*/ 0 w 248"/>
                <a:gd name="T11" fmla="*/ 0 h 408"/>
                <a:gd name="T12" fmla="*/ 0 w 248"/>
                <a:gd name="T13" fmla="*/ 408 h 408"/>
                <a:gd name="T14" fmla="*/ 248 w 248"/>
                <a:gd name="T15" fmla="*/ 408 h 408"/>
                <a:gd name="T16" fmla="*/ 248 w 248"/>
                <a:gd name="T17" fmla="*/ 147 h 408"/>
                <a:gd name="T18" fmla="*/ 93 w 248"/>
                <a:gd name="T19" fmla="*/ 147 h 408"/>
                <a:gd name="T20" fmla="*/ 93 w 248"/>
                <a:gd name="T21" fmla="*/ 0 h 408"/>
                <a:gd name="T22" fmla="*/ 0 w 248"/>
                <a:gd name="T2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8" h="408">
                  <a:moveTo>
                    <a:pt x="163" y="313"/>
                  </a:moveTo>
                  <a:lnTo>
                    <a:pt x="93" y="313"/>
                  </a:lnTo>
                  <a:lnTo>
                    <a:pt x="93" y="241"/>
                  </a:lnTo>
                  <a:lnTo>
                    <a:pt x="163" y="241"/>
                  </a:lnTo>
                  <a:lnTo>
                    <a:pt x="163" y="313"/>
                  </a:lnTo>
                  <a:close/>
                  <a:moveTo>
                    <a:pt x="0" y="0"/>
                  </a:moveTo>
                  <a:lnTo>
                    <a:pt x="0" y="408"/>
                  </a:lnTo>
                  <a:lnTo>
                    <a:pt x="248" y="408"/>
                  </a:lnTo>
                  <a:lnTo>
                    <a:pt x="248" y="147"/>
                  </a:lnTo>
                  <a:lnTo>
                    <a:pt x="93" y="147"/>
                  </a:lnTo>
                  <a:lnTo>
                    <a:pt x="9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F74653AF-ED91-2F49-A5EC-D5E08D304F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12888" y="419101"/>
              <a:ext cx="384175" cy="2106613"/>
            </a:xfrm>
            <a:custGeom>
              <a:avLst/>
              <a:gdLst>
                <a:gd name="T0" fmla="*/ 177 w 242"/>
                <a:gd name="T1" fmla="*/ 0 h 1327"/>
                <a:gd name="T2" fmla="*/ 169 w 242"/>
                <a:gd name="T3" fmla="*/ 0 h 1327"/>
                <a:gd name="T4" fmla="*/ 169 w 242"/>
                <a:gd name="T5" fmla="*/ 533 h 1327"/>
                <a:gd name="T6" fmla="*/ 151 w 242"/>
                <a:gd name="T7" fmla="*/ 533 h 1327"/>
                <a:gd name="T8" fmla="*/ 151 w 242"/>
                <a:gd name="T9" fmla="*/ 699 h 1327"/>
                <a:gd name="T10" fmla="*/ 85 w 242"/>
                <a:gd name="T11" fmla="*/ 699 h 1327"/>
                <a:gd name="T12" fmla="*/ 85 w 242"/>
                <a:gd name="T13" fmla="*/ 533 h 1327"/>
                <a:gd name="T14" fmla="*/ 0 w 242"/>
                <a:gd name="T15" fmla="*/ 533 h 1327"/>
                <a:gd name="T16" fmla="*/ 0 w 242"/>
                <a:gd name="T17" fmla="*/ 794 h 1327"/>
                <a:gd name="T18" fmla="*/ 169 w 242"/>
                <a:gd name="T19" fmla="*/ 794 h 1327"/>
                <a:gd name="T20" fmla="*/ 169 w 242"/>
                <a:gd name="T21" fmla="*/ 1327 h 1327"/>
                <a:gd name="T22" fmla="*/ 177 w 242"/>
                <a:gd name="T23" fmla="*/ 1327 h 1327"/>
                <a:gd name="T24" fmla="*/ 177 w 242"/>
                <a:gd name="T25" fmla="*/ 794 h 1327"/>
                <a:gd name="T26" fmla="*/ 242 w 242"/>
                <a:gd name="T27" fmla="*/ 794 h 1327"/>
                <a:gd name="T28" fmla="*/ 242 w 242"/>
                <a:gd name="T29" fmla="*/ 533 h 1327"/>
                <a:gd name="T30" fmla="*/ 177 w 242"/>
                <a:gd name="T31" fmla="*/ 533 h 1327"/>
                <a:gd name="T32" fmla="*/ 177 w 242"/>
                <a:gd name="T33" fmla="*/ 0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2" h="1327">
                  <a:moveTo>
                    <a:pt x="177" y="0"/>
                  </a:moveTo>
                  <a:lnTo>
                    <a:pt x="169" y="0"/>
                  </a:lnTo>
                  <a:lnTo>
                    <a:pt x="169" y="533"/>
                  </a:lnTo>
                  <a:lnTo>
                    <a:pt x="151" y="533"/>
                  </a:lnTo>
                  <a:lnTo>
                    <a:pt x="151" y="699"/>
                  </a:lnTo>
                  <a:lnTo>
                    <a:pt x="85" y="699"/>
                  </a:lnTo>
                  <a:lnTo>
                    <a:pt x="85" y="533"/>
                  </a:lnTo>
                  <a:lnTo>
                    <a:pt x="0" y="533"/>
                  </a:lnTo>
                  <a:lnTo>
                    <a:pt x="0" y="794"/>
                  </a:lnTo>
                  <a:lnTo>
                    <a:pt x="169" y="794"/>
                  </a:lnTo>
                  <a:lnTo>
                    <a:pt x="169" y="1327"/>
                  </a:lnTo>
                  <a:lnTo>
                    <a:pt x="177" y="1327"/>
                  </a:lnTo>
                  <a:lnTo>
                    <a:pt x="177" y="794"/>
                  </a:lnTo>
                  <a:lnTo>
                    <a:pt x="242" y="794"/>
                  </a:lnTo>
                  <a:lnTo>
                    <a:pt x="242" y="533"/>
                  </a:lnTo>
                  <a:lnTo>
                    <a:pt x="177" y="533"/>
                  </a:lnTo>
                  <a:lnTo>
                    <a:pt x="1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5E6B633-48C6-514F-9496-11FE8C1B30B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09976" y="427038"/>
              <a:ext cx="49213" cy="83343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E67892A6-E4CE-F04B-804B-04C8DDB979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30638" y="649288"/>
              <a:ext cx="481013" cy="611188"/>
            </a:xfrm>
            <a:custGeom>
              <a:avLst/>
              <a:gdLst>
                <a:gd name="T0" fmla="*/ 0 w 253"/>
                <a:gd name="T1" fmla="*/ 8 h 321"/>
                <a:gd name="T2" fmla="*/ 26 w 253"/>
                <a:gd name="T3" fmla="*/ 8 h 321"/>
                <a:gd name="T4" fmla="*/ 26 w 253"/>
                <a:gd name="T5" fmla="*/ 63 h 321"/>
                <a:gd name="T6" fmla="*/ 23 w 253"/>
                <a:gd name="T7" fmla="*/ 89 h 321"/>
                <a:gd name="T8" fmla="*/ 24 w 253"/>
                <a:gd name="T9" fmla="*/ 89 h 321"/>
                <a:gd name="T10" fmla="*/ 153 w 253"/>
                <a:gd name="T11" fmla="*/ 0 h 321"/>
                <a:gd name="T12" fmla="*/ 253 w 253"/>
                <a:gd name="T13" fmla="*/ 122 h 321"/>
                <a:gd name="T14" fmla="*/ 253 w 253"/>
                <a:gd name="T15" fmla="*/ 321 h 321"/>
                <a:gd name="T16" fmla="*/ 227 w 253"/>
                <a:gd name="T17" fmla="*/ 321 h 321"/>
                <a:gd name="T18" fmla="*/ 227 w 253"/>
                <a:gd name="T19" fmla="*/ 132 h 321"/>
                <a:gd name="T20" fmla="*/ 153 w 253"/>
                <a:gd name="T21" fmla="*/ 26 h 321"/>
                <a:gd name="T22" fmla="*/ 30 w 253"/>
                <a:gd name="T23" fmla="*/ 126 h 321"/>
                <a:gd name="T24" fmla="*/ 26 w 253"/>
                <a:gd name="T25" fmla="*/ 168 h 321"/>
                <a:gd name="T26" fmla="*/ 26 w 253"/>
                <a:gd name="T27" fmla="*/ 321 h 321"/>
                <a:gd name="T28" fmla="*/ 0 w 253"/>
                <a:gd name="T29" fmla="*/ 321 h 321"/>
                <a:gd name="T30" fmla="*/ 0 w 253"/>
                <a:gd name="T31" fmla="*/ 8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3" h="321">
                  <a:moveTo>
                    <a:pt x="0" y="8"/>
                  </a:moveTo>
                  <a:cubicBezTo>
                    <a:pt x="26" y="8"/>
                    <a:pt x="26" y="8"/>
                    <a:pt x="26" y="8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77"/>
                    <a:pt x="23" y="89"/>
                    <a:pt x="23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35" y="59"/>
                    <a:pt x="77" y="0"/>
                    <a:pt x="153" y="0"/>
                  </a:cubicBezTo>
                  <a:cubicBezTo>
                    <a:pt x="231" y="0"/>
                    <a:pt x="253" y="49"/>
                    <a:pt x="253" y="122"/>
                  </a:cubicBezTo>
                  <a:cubicBezTo>
                    <a:pt x="253" y="321"/>
                    <a:pt x="253" y="321"/>
                    <a:pt x="253" y="321"/>
                  </a:cubicBezTo>
                  <a:cubicBezTo>
                    <a:pt x="227" y="321"/>
                    <a:pt x="227" y="321"/>
                    <a:pt x="227" y="321"/>
                  </a:cubicBezTo>
                  <a:cubicBezTo>
                    <a:pt x="227" y="132"/>
                    <a:pt x="227" y="132"/>
                    <a:pt x="227" y="132"/>
                  </a:cubicBezTo>
                  <a:cubicBezTo>
                    <a:pt x="227" y="77"/>
                    <a:pt x="220" y="26"/>
                    <a:pt x="153" y="26"/>
                  </a:cubicBezTo>
                  <a:cubicBezTo>
                    <a:pt x="96" y="26"/>
                    <a:pt x="46" y="67"/>
                    <a:pt x="30" y="126"/>
                  </a:cubicBezTo>
                  <a:cubicBezTo>
                    <a:pt x="27" y="139"/>
                    <a:pt x="26" y="153"/>
                    <a:pt x="26" y="168"/>
                  </a:cubicBezTo>
                  <a:cubicBezTo>
                    <a:pt x="26" y="321"/>
                    <a:pt x="26" y="321"/>
                    <a:pt x="26" y="321"/>
                  </a:cubicBezTo>
                  <a:cubicBezTo>
                    <a:pt x="0" y="321"/>
                    <a:pt x="0" y="321"/>
                    <a:pt x="0" y="321"/>
                  </a:cubicBez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C42B72D-F298-5F41-8ABF-4DE4359236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00551" y="652463"/>
              <a:ext cx="392113" cy="622300"/>
            </a:xfrm>
            <a:custGeom>
              <a:avLst/>
              <a:gdLst>
                <a:gd name="T0" fmla="*/ 16 w 206"/>
                <a:gd name="T1" fmla="*/ 262 h 327"/>
                <a:gd name="T2" fmla="*/ 110 w 206"/>
                <a:gd name="T3" fmla="*/ 302 h 327"/>
                <a:gd name="T4" fmla="*/ 179 w 206"/>
                <a:gd name="T5" fmla="*/ 243 h 327"/>
                <a:gd name="T6" fmla="*/ 13 w 206"/>
                <a:gd name="T7" fmla="*/ 84 h 327"/>
                <a:gd name="T8" fmla="*/ 110 w 206"/>
                <a:gd name="T9" fmla="*/ 0 h 327"/>
                <a:gd name="T10" fmla="*/ 199 w 206"/>
                <a:gd name="T11" fmla="*/ 33 h 327"/>
                <a:gd name="T12" fmla="*/ 184 w 206"/>
                <a:gd name="T13" fmla="*/ 55 h 327"/>
                <a:gd name="T14" fmla="*/ 108 w 206"/>
                <a:gd name="T15" fmla="*/ 25 h 327"/>
                <a:gd name="T16" fmla="*/ 40 w 206"/>
                <a:gd name="T17" fmla="*/ 82 h 327"/>
                <a:gd name="T18" fmla="*/ 206 w 206"/>
                <a:gd name="T19" fmla="*/ 243 h 327"/>
                <a:gd name="T20" fmla="*/ 109 w 206"/>
                <a:gd name="T21" fmla="*/ 327 h 327"/>
                <a:gd name="T22" fmla="*/ 0 w 206"/>
                <a:gd name="T23" fmla="*/ 282 h 327"/>
                <a:gd name="T24" fmla="*/ 16 w 206"/>
                <a:gd name="T25" fmla="*/ 262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6" h="327">
                  <a:moveTo>
                    <a:pt x="16" y="262"/>
                  </a:moveTo>
                  <a:cubicBezTo>
                    <a:pt x="16" y="262"/>
                    <a:pt x="50" y="302"/>
                    <a:pt x="110" y="302"/>
                  </a:cubicBezTo>
                  <a:cubicBezTo>
                    <a:pt x="147" y="302"/>
                    <a:pt x="179" y="281"/>
                    <a:pt x="179" y="243"/>
                  </a:cubicBezTo>
                  <a:cubicBezTo>
                    <a:pt x="179" y="163"/>
                    <a:pt x="13" y="186"/>
                    <a:pt x="13" y="84"/>
                  </a:cubicBezTo>
                  <a:cubicBezTo>
                    <a:pt x="13" y="28"/>
                    <a:pt x="58" y="0"/>
                    <a:pt x="110" y="0"/>
                  </a:cubicBezTo>
                  <a:cubicBezTo>
                    <a:pt x="171" y="0"/>
                    <a:pt x="199" y="33"/>
                    <a:pt x="199" y="33"/>
                  </a:cubicBezTo>
                  <a:cubicBezTo>
                    <a:pt x="184" y="55"/>
                    <a:pt x="184" y="55"/>
                    <a:pt x="184" y="55"/>
                  </a:cubicBezTo>
                  <a:cubicBezTo>
                    <a:pt x="184" y="55"/>
                    <a:pt x="159" y="25"/>
                    <a:pt x="108" y="25"/>
                  </a:cubicBezTo>
                  <a:cubicBezTo>
                    <a:pt x="73" y="25"/>
                    <a:pt x="40" y="41"/>
                    <a:pt x="40" y="82"/>
                  </a:cubicBezTo>
                  <a:cubicBezTo>
                    <a:pt x="40" y="163"/>
                    <a:pt x="206" y="139"/>
                    <a:pt x="206" y="243"/>
                  </a:cubicBezTo>
                  <a:cubicBezTo>
                    <a:pt x="206" y="293"/>
                    <a:pt x="165" y="327"/>
                    <a:pt x="109" y="327"/>
                  </a:cubicBezTo>
                  <a:cubicBezTo>
                    <a:pt x="36" y="327"/>
                    <a:pt x="0" y="282"/>
                    <a:pt x="0" y="282"/>
                  </a:cubicBezTo>
                  <a:lnTo>
                    <a:pt x="16" y="26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E5D56FA2-4652-2941-B7A2-4EBBD972865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99026" y="649288"/>
              <a:ext cx="501650" cy="849313"/>
            </a:xfrm>
            <a:custGeom>
              <a:avLst/>
              <a:gdLst>
                <a:gd name="T0" fmla="*/ 130 w 264"/>
                <a:gd name="T1" fmla="*/ 303 h 446"/>
                <a:gd name="T2" fmla="*/ 238 w 264"/>
                <a:gd name="T3" fmla="*/ 164 h 446"/>
                <a:gd name="T4" fmla="*/ 132 w 264"/>
                <a:gd name="T5" fmla="*/ 26 h 446"/>
                <a:gd name="T6" fmla="*/ 25 w 264"/>
                <a:gd name="T7" fmla="*/ 165 h 446"/>
                <a:gd name="T8" fmla="*/ 130 w 264"/>
                <a:gd name="T9" fmla="*/ 303 h 446"/>
                <a:gd name="T10" fmla="*/ 0 w 264"/>
                <a:gd name="T11" fmla="*/ 8 h 446"/>
                <a:gd name="T12" fmla="*/ 25 w 264"/>
                <a:gd name="T13" fmla="*/ 8 h 446"/>
                <a:gd name="T14" fmla="*/ 25 w 264"/>
                <a:gd name="T15" fmla="*/ 46 h 446"/>
                <a:gd name="T16" fmla="*/ 23 w 264"/>
                <a:gd name="T17" fmla="*/ 71 h 446"/>
                <a:gd name="T18" fmla="*/ 25 w 264"/>
                <a:gd name="T19" fmla="*/ 71 h 446"/>
                <a:gd name="T20" fmla="*/ 134 w 264"/>
                <a:gd name="T21" fmla="*/ 0 h 446"/>
                <a:gd name="T22" fmla="*/ 264 w 264"/>
                <a:gd name="T23" fmla="*/ 164 h 446"/>
                <a:gd name="T24" fmla="*/ 130 w 264"/>
                <a:gd name="T25" fmla="*/ 328 h 446"/>
                <a:gd name="T26" fmla="*/ 24 w 264"/>
                <a:gd name="T27" fmla="*/ 257 h 446"/>
                <a:gd name="T28" fmla="*/ 23 w 264"/>
                <a:gd name="T29" fmla="*/ 257 h 446"/>
                <a:gd name="T30" fmla="*/ 25 w 264"/>
                <a:gd name="T31" fmla="*/ 285 h 446"/>
                <a:gd name="T32" fmla="*/ 25 w 264"/>
                <a:gd name="T33" fmla="*/ 446 h 446"/>
                <a:gd name="T34" fmla="*/ 0 w 264"/>
                <a:gd name="T35" fmla="*/ 446 h 446"/>
                <a:gd name="T36" fmla="*/ 0 w 264"/>
                <a:gd name="T37" fmla="*/ 8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4" h="446">
                  <a:moveTo>
                    <a:pt x="130" y="303"/>
                  </a:moveTo>
                  <a:cubicBezTo>
                    <a:pt x="189" y="303"/>
                    <a:pt x="238" y="252"/>
                    <a:pt x="238" y="164"/>
                  </a:cubicBezTo>
                  <a:cubicBezTo>
                    <a:pt x="238" y="80"/>
                    <a:pt x="194" y="26"/>
                    <a:pt x="132" y="26"/>
                  </a:cubicBezTo>
                  <a:cubicBezTo>
                    <a:pt x="77" y="26"/>
                    <a:pt x="25" y="67"/>
                    <a:pt x="25" y="165"/>
                  </a:cubicBezTo>
                  <a:cubicBezTo>
                    <a:pt x="25" y="234"/>
                    <a:pt x="62" y="303"/>
                    <a:pt x="130" y="303"/>
                  </a:cubicBezTo>
                  <a:moveTo>
                    <a:pt x="0" y="8"/>
                  </a:moveTo>
                  <a:cubicBezTo>
                    <a:pt x="25" y="8"/>
                    <a:pt x="25" y="8"/>
                    <a:pt x="25" y="8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60"/>
                    <a:pt x="23" y="71"/>
                    <a:pt x="23" y="71"/>
                  </a:cubicBezTo>
                  <a:cubicBezTo>
                    <a:pt x="25" y="71"/>
                    <a:pt x="25" y="71"/>
                    <a:pt x="25" y="71"/>
                  </a:cubicBezTo>
                  <a:cubicBezTo>
                    <a:pt x="25" y="71"/>
                    <a:pt x="49" y="0"/>
                    <a:pt x="134" y="0"/>
                  </a:cubicBezTo>
                  <a:cubicBezTo>
                    <a:pt x="215" y="0"/>
                    <a:pt x="264" y="67"/>
                    <a:pt x="264" y="164"/>
                  </a:cubicBezTo>
                  <a:cubicBezTo>
                    <a:pt x="264" y="264"/>
                    <a:pt x="208" y="328"/>
                    <a:pt x="130" y="328"/>
                  </a:cubicBezTo>
                  <a:cubicBezTo>
                    <a:pt x="51" y="328"/>
                    <a:pt x="24" y="257"/>
                    <a:pt x="24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3" y="257"/>
                    <a:pt x="25" y="269"/>
                    <a:pt x="25" y="285"/>
                  </a:cubicBezTo>
                  <a:cubicBezTo>
                    <a:pt x="25" y="446"/>
                    <a:pt x="25" y="446"/>
                    <a:pt x="25" y="446"/>
                  </a:cubicBezTo>
                  <a:cubicBezTo>
                    <a:pt x="0" y="446"/>
                    <a:pt x="0" y="446"/>
                    <a:pt x="0" y="446"/>
                  </a:cubicBez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F9688618-05E1-E24E-9428-C795EBF5DA7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513388" y="427038"/>
              <a:ext cx="57150" cy="833438"/>
            </a:xfrm>
            <a:custGeom>
              <a:avLst/>
              <a:gdLst>
                <a:gd name="T0" fmla="*/ 3 w 36"/>
                <a:gd name="T1" fmla="*/ 525 h 525"/>
                <a:gd name="T2" fmla="*/ 34 w 36"/>
                <a:gd name="T3" fmla="*/ 525 h 525"/>
                <a:gd name="T4" fmla="*/ 34 w 36"/>
                <a:gd name="T5" fmla="*/ 150 h 525"/>
                <a:gd name="T6" fmla="*/ 3 w 36"/>
                <a:gd name="T7" fmla="*/ 150 h 525"/>
                <a:gd name="T8" fmla="*/ 3 w 36"/>
                <a:gd name="T9" fmla="*/ 525 h 525"/>
                <a:gd name="T10" fmla="*/ 0 w 36"/>
                <a:gd name="T11" fmla="*/ 55 h 525"/>
                <a:gd name="T12" fmla="*/ 36 w 36"/>
                <a:gd name="T13" fmla="*/ 55 h 525"/>
                <a:gd name="T14" fmla="*/ 36 w 36"/>
                <a:gd name="T15" fmla="*/ 0 h 525"/>
                <a:gd name="T16" fmla="*/ 0 w 36"/>
                <a:gd name="T17" fmla="*/ 0 h 525"/>
                <a:gd name="T18" fmla="*/ 0 w 36"/>
                <a:gd name="T19" fmla="*/ 55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525">
                  <a:moveTo>
                    <a:pt x="3" y="525"/>
                  </a:moveTo>
                  <a:lnTo>
                    <a:pt x="34" y="525"/>
                  </a:lnTo>
                  <a:lnTo>
                    <a:pt x="34" y="150"/>
                  </a:lnTo>
                  <a:lnTo>
                    <a:pt x="3" y="150"/>
                  </a:lnTo>
                  <a:lnTo>
                    <a:pt x="3" y="525"/>
                  </a:lnTo>
                  <a:close/>
                  <a:moveTo>
                    <a:pt x="0" y="55"/>
                  </a:moveTo>
                  <a:lnTo>
                    <a:pt x="36" y="55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5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63F89CA-44DD-1C46-B5CE-C46FB53226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16588" y="660401"/>
              <a:ext cx="263525" cy="600075"/>
            </a:xfrm>
            <a:custGeom>
              <a:avLst/>
              <a:gdLst>
                <a:gd name="T0" fmla="*/ 0 w 138"/>
                <a:gd name="T1" fmla="*/ 2 h 315"/>
                <a:gd name="T2" fmla="*/ 25 w 138"/>
                <a:gd name="T3" fmla="*/ 2 h 315"/>
                <a:gd name="T4" fmla="*/ 25 w 138"/>
                <a:gd name="T5" fmla="*/ 61 h 315"/>
                <a:gd name="T6" fmla="*/ 23 w 138"/>
                <a:gd name="T7" fmla="*/ 87 h 315"/>
                <a:gd name="T8" fmla="*/ 24 w 138"/>
                <a:gd name="T9" fmla="*/ 87 h 315"/>
                <a:gd name="T10" fmla="*/ 121 w 138"/>
                <a:gd name="T11" fmla="*/ 0 h 315"/>
                <a:gd name="T12" fmla="*/ 138 w 138"/>
                <a:gd name="T13" fmla="*/ 1 h 315"/>
                <a:gd name="T14" fmla="*/ 138 w 138"/>
                <a:gd name="T15" fmla="*/ 28 h 315"/>
                <a:gd name="T16" fmla="*/ 125 w 138"/>
                <a:gd name="T17" fmla="*/ 26 h 315"/>
                <a:gd name="T18" fmla="*/ 34 w 138"/>
                <a:gd name="T19" fmla="*/ 114 h 315"/>
                <a:gd name="T20" fmla="*/ 25 w 138"/>
                <a:gd name="T21" fmla="*/ 180 h 315"/>
                <a:gd name="T22" fmla="*/ 25 w 138"/>
                <a:gd name="T23" fmla="*/ 315 h 315"/>
                <a:gd name="T24" fmla="*/ 0 w 138"/>
                <a:gd name="T25" fmla="*/ 315 h 315"/>
                <a:gd name="T26" fmla="*/ 0 w 138"/>
                <a:gd name="T27" fmla="*/ 2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8" h="315">
                  <a:moveTo>
                    <a:pt x="0" y="2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5" y="76"/>
                    <a:pt x="23" y="87"/>
                    <a:pt x="23" y="87"/>
                  </a:cubicBezTo>
                  <a:cubicBezTo>
                    <a:pt x="24" y="87"/>
                    <a:pt x="24" y="87"/>
                    <a:pt x="24" y="87"/>
                  </a:cubicBezTo>
                  <a:cubicBezTo>
                    <a:pt x="39" y="39"/>
                    <a:pt x="73" y="0"/>
                    <a:pt x="121" y="0"/>
                  </a:cubicBezTo>
                  <a:cubicBezTo>
                    <a:pt x="130" y="0"/>
                    <a:pt x="138" y="1"/>
                    <a:pt x="138" y="1"/>
                  </a:cubicBezTo>
                  <a:cubicBezTo>
                    <a:pt x="138" y="28"/>
                    <a:pt x="138" y="28"/>
                    <a:pt x="138" y="28"/>
                  </a:cubicBezTo>
                  <a:cubicBezTo>
                    <a:pt x="138" y="28"/>
                    <a:pt x="131" y="26"/>
                    <a:pt x="125" y="26"/>
                  </a:cubicBezTo>
                  <a:cubicBezTo>
                    <a:pt x="77" y="26"/>
                    <a:pt x="48" y="68"/>
                    <a:pt x="34" y="114"/>
                  </a:cubicBezTo>
                  <a:cubicBezTo>
                    <a:pt x="28" y="136"/>
                    <a:pt x="25" y="159"/>
                    <a:pt x="25" y="180"/>
                  </a:cubicBezTo>
                  <a:cubicBezTo>
                    <a:pt x="25" y="315"/>
                    <a:pt x="25" y="315"/>
                    <a:pt x="25" y="315"/>
                  </a:cubicBezTo>
                  <a:cubicBezTo>
                    <a:pt x="0" y="315"/>
                    <a:pt x="0" y="315"/>
                    <a:pt x="0" y="315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91505CB8-FEEB-8245-A45F-FF7F866FD04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91226" y="649288"/>
              <a:ext cx="514350" cy="625475"/>
            </a:xfrm>
            <a:custGeom>
              <a:avLst/>
              <a:gdLst>
                <a:gd name="T0" fmla="*/ 244 w 271"/>
                <a:gd name="T1" fmla="*/ 136 h 328"/>
                <a:gd name="T2" fmla="*/ 147 w 271"/>
                <a:gd name="T3" fmla="*/ 25 h 328"/>
                <a:gd name="T4" fmla="*/ 29 w 271"/>
                <a:gd name="T5" fmla="*/ 136 h 328"/>
                <a:gd name="T6" fmla="*/ 244 w 271"/>
                <a:gd name="T7" fmla="*/ 136 h 328"/>
                <a:gd name="T8" fmla="*/ 147 w 271"/>
                <a:gd name="T9" fmla="*/ 0 h 328"/>
                <a:gd name="T10" fmla="*/ 271 w 271"/>
                <a:gd name="T11" fmla="*/ 143 h 328"/>
                <a:gd name="T12" fmla="*/ 270 w 271"/>
                <a:gd name="T13" fmla="*/ 160 h 328"/>
                <a:gd name="T14" fmla="*/ 27 w 271"/>
                <a:gd name="T15" fmla="*/ 160 h 328"/>
                <a:gd name="T16" fmla="*/ 156 w 271"/>
                <a:gd name="T17" fmla="*/ 303 h 328"/>
                <a:gd name="T18" fmla="*/ 250 w 271"/>
                <a:gd name="T19" fmla="*/ 263 h 328"/>
                <a:gd name="T20" fmla="*/ 264 w 271"/>
                <a:gd name="T21" fmla="*/ 285 h 328"/>
                <a:gd name="T22" fmla="*/ 156 w 271"/>
                <a:gd name="T23" fmla="*/ 328 h 328"/>
                <a:gd name="T24" fmla="*/ 0 w 271"/>
                <a:gd name="T25" fmla="*/ 165 h 328"/>
                <a:gd name="T26" fmla="*/ 147 w 271"/>
                <a:gd name="T27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1" h="328">
                  <a:moveTo>
                    <a:pt x="244" y="136"/>
                  </a:moveTo>
                  <a:cubicBezTo>
                    <a:pt x="241" y="59"/>
                    <a:pt x="197" y="25"/>
                    <a:pt x="147" y="25"/>
                  </a:cubicBezTo>
                  <a:cubicBezTo>
                    <a:pt x="91" y="25"/>
                    <a:pt x="39" y="62"/>
                    <a:pt x="29" y="136"/>
                  </a:cubicBezTo>
                  <a:lnTo>
                    <a:pt x="244" y="136"/>
                  </a:lnTo>
                  <a:close/>
                  <a:moveTo>
                    <a:pt x="147" y="0"/>
                  </a:moveTo>
                  <a:cubicBezTo>
                    <a:pt x="230" y="0"/>
                    <a:pt x="271" y="67"/>
                    <a:pt x="271" y="143"/>
                  </a:cubicBezTo>
                  <a:cubicBezTo>
                    <a:pt x="271" y="150"/>
                    <a:pt x="270" y="160"/>
                    <a:pt x="270" y="160"/>
                  </a:cubicBezTo>
                  <a:cubicBezTo>
                    <a:pt x="27" y="160"/>
                    <a:pt x="27" y="160"/>
                    <a:pt x="27" y="160"/>
                  </a:cubicBezTo>
                  <a:cubicBezTo>
                    <a:pt x="27" y="251"/>
                    <a:pt x="86" y="303"/>
                    <a:pt x="156" y="303"/>
                  </a:cubicBezTo>
                  <a:cubicBezTo>
                    <a:pt x="214" y="303"/>
                    <a:pt x="250" y="263"/>
                    <a:pt x="250" y="263"/>
                  </a:cubicBezTo>
                  <a:cubicBezTo>
                    <a:pt x="264" y="285"/>
                    <a:pt x="264" y="285"/>
                    <a:pt x="264" y="285"/>
                  </a:cubicBezTo>
                  <a:cubicBezTo>
                    <a:pt x="264" y="285"/>
                    <a:pt x="222" y="328"/>
                    <a:pt x="156" y="328"/>
                  </a:cubicBezTo>
                  <a:cubicBezTo>
                    <a:pt x="71" y="328"/>
                    <a:pt x="0" y="264"/>
                    <a:pt x="0" y="165"/>
                  </a:cubicBezTo>
                  <a:cubicBezTo>
                    <a:pt x="0" y="59"/>
                    <a:pt x="70" y="0"/>
                    <a:pt x="14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14DB7442-FE50-DC4E-827B-A6F8C0948F3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84951" y="427038"/>
              <a:ext cx="501650" cy="847725"/>
            </a:xfrm>
            <a:custGeom>
              <a:avLst/>
              <a:gdLst>
                <a:gd name="T0" fmla="*/ 132 w 264"/>
                <a:gd name="T1" fmla="*/ 420 h 445"/>
                <a:gd name="T2" fmla="*/ 239 w 264"/>
                <a:gd name="T3" fmla="*/ 281 h 445"/>
                <a:gd name="T4" fmla="*/ 134 w 264"/>
                <a:gd name="T5" fmla="*/ 143 h 445"/>
                <a:gd name="T6" fmla="*/ 26 w 264"/>
                <a:gd name="T7" fmla="*/ 281 h 445"/>
                <a:gd name="T8" fmla="*/ 132 w 264"/>
                <a:gd name="T9" fmla="*/ 420 h 445"/>
                <a:gd name="T10" fmla="*/ 135 w 264"/>
                <a:gd name="T11" fmla="*/ 117 h 445"/>
                <a:gd name="T12" fmla="*/ 240 w 264"/>
                <a:gd name="T13" fmla="*/ 188 h 445"/>
                <a:gd name="T14" fmla="*/ 241 w 264"/>
                <a:gd name="T15" fmla="*/ 188 h 445"/>
                <a:gd name="T16" fmla="*/ 239 w 264"/>
                <a:gd name="T17" fmla="*/ 162 h 445"/>
                <a:gd name="T18" fmla="*/ 239 w 264"/>
                <a:gd name="T19" fmla="*/ 0 h 445"/>
                <a:gd name="T20" fmla="*/ 264 w 264"/>
                <a:gd name="T21" fmla="*/ 0 h 445"/>
                <a:gd name="T22" fmla="*/ 264 w 264"/>
                <a:gd name="T23" fmla="*/ 438 h 445"/>
                <a:gd name="T24" fmla="*/ 239 w 264"/>
                <a:gd name="T25" fmla="*/ 438 h 445"/>
                <a:gd name="T26" fmla="*/ 239 w 264"/>
                <a:gd name="T27" fmla="*/ 398 h 445"/>
                <a:gd name="T28" fmla="*/ 241 w 264"/>
                <a:gd name="T29" fmla="*/ 374 h 445"/>
                <a:gd name="T30" fmla="*/ 240 w 264"/>
                <a:gd name="T31" fmla="*/ 374 h 445"/>
                <a:gd name="T32" fmla="*/ 131 w 264"/>
                <a:gd name="T33" fmla="*/ 445 h 445"/>
                <a:gd name="T34" fmla="*/ 0 w 264"/>
                <a:gd name="T35" fmla="*/ 281 h 445"/>
                <a:gd name="T36" fmla="*/ 135 w 264"/>
                <a:gd name="T37" fmla="*/ 117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4" h="445">
                  <a:moveTo>
                    <a:pt x="132" y="420"/>
                  </a:moveTo>
                  <a:cubicBezTo>
                    <a:pt x="187" y="420"/>
                    <a:pt x="239" y="379"/>
                    <a:pt x="239" y="281"/>
                  </a:cubicBezTo>
                  <a:cubicBezTo>
                    <a:pt x="239" y="211"/>
                    <a:pt x="205" y="143"/>
                    <a:pt x="134" y="143"/>
                  </a:cubicBezTo>
                  <a:cubicBezTo>
                    <a:pt x="75" y="143"/>
                    <a:pt x="26" y="194"/>
                    <a:pt x="26" y="281"/>
                  </a:cubicBezTo>
                  <a:cubicBezTo>
                    <a:pt x="26" y="366"/>
                    <a:pt x="70" y="420"/>
                    <a:pt x="132" y="420"/>
                  </a:cubicBezTo>
                  <a:moveTo>
                    <a:pt x="135" y="117"/>
                  </a:moveTo>
                  <a:cubicBezTo>
                    <a:pt x="212" y="117"/>
                    <a:pt x="240" y="188"/>
                    <a:pt x="240" y="188"/>
                  </a:cubicBezTo>
                  <a:cubicBezTo>
                    <a:pt x="241" y="188"/>
                    <a:pt x="241" y="188"/>
                    <a:pt x="241" y="188"/>
                  </a:cubicBezTo>
                  <a:cubicBezTo>
                    <a:pt x="241" y="188"/>
                    <a:pt x="239" y="177"/>
                    <a:pt x="239" y="162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264" y="0"/>
                    <a:pt x="264" y="0"/>
                    <a:pt x="264" y="0"/>
                  </a:cubicBezTo>
                  <a:cubicBezTo>
                    <a:pt x="264" y="438"/>
                    <a:pt x="264" y="438"/>
                    <a:pt x="264" y="438"/>
                  </a:cubicBezTo>
                  <a:cubicBezTo>
                    <a:pt x="239" y="438"/>
                    <a:pt x="239" y="438"/>
                    <a:pt x="239" y="438"/>
                  </a:cubicBezTo>
                  <a:cubicBezTo>
                    <a:pt x="239" y="398"/>
                    <a:pt x="239" y="398"/>
                    <a:pt x="239" y="398"/>
                  </a:cubicBezTo>
                  <a:cubicBezTo>
                    <a:pt x="239" y="384"/>
                    <a:pt x="241" y="374"/>
                    <a:pt x="241" y="374"/>
                  </a:cubicBezTo>
                  <a:cubicBezTo>
                    <a:pt x="240" y="374"/>
                    <a:pt x="240" y="374"/>
                    <a:pt x="240" y="374"/>
                  </a:cubicBezTo>
                  <a:cubicBezTo>
                    <a:pt x="240" y="374"/>
                    <a:pt x="214" y="445"/>
                    <a:pt x="131" y="445"/>
                  </a:cubicBezTo>
                  <a:cubicBezTo>
                    <a:pt x="49" y="445"/>
                    <a:pt x="0" y="378"/>
                    <a:pt x="0" y="281"/>
                  </a:cubicBezTo>
                  <a:cubicBezTo>
                    <a:pt x="0" y="182"/>
                    <a:pt x="56" y="117"/>
                    <a:pt x="135" y="117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19EA41B1-60CB-BD44-8712-69CF8EA15C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562851" y="427038"/>
              <a:ext cx="503238" cy="847725"/>
            </a:xfrm>
            <a:custGeom>
              <a:avLst/>
              <a:gdLst>
                <a:gd name="T0" fmla="*/ 130 w 265"/>
                <a:gd name="T1" fmla="*/ 420 h 445"/>
                <a:gd name="T2" fmla="*/ 238 w 265"/>
                <a:gd name="T3" fmla="*/ 281 h 445"/>
                <a:gd name="T4" fmla="*/ 133 w 265"/>
                <a:gd name="T5" fmla="*/ 143 h 445"/>
                <a:gd name="T6" fmla="*/ 25 w 265"/>
                <a:gd name="T7" fmla="*/ 282 h 445"/>
                <a:gd name="T8" fmla="*/ 130 w 265"/>
                <a:gd name="T9" fmla="*/ 420 h 445"/>
                <a:gd name="T10" fmla="*/ 0 w 265"/>
                <a:gd name="T11" fmla="*/ 0 h 445"/>
                <a:gd name="T12" fmla="*/ 26 w 265"/>
                <a:gd name="T13" fmla="*/ 0 h 445"/>
                <a:gd name="T14" fmla="*/ 26 w 265"/>
                <a:gd name="T15" fmla="*/ 163 h 445"/>
                <a:gd name="T16" fmla="*/ 23 w 265"/>
                <a:gd name="T17" fmla="*/ 188 h 445"/>
                <a:gd name="T18" fmla="*/ 24 w 265"/>
                <a:gd name="T19" fmla="*/ 188 h 445"/>
                <a:gd name="T20" fmla="*/ 134 w 265"/>
                <a:gd name="T21" fmla="*/ 117 h 445"/>
                <a:gd name="T22" fmla="*/ 265 w 265"/>
                <a:gd name="T23" fmla="*/ 281 h 445"/>
                <a:gd name="T24" fmla="*/ 129 w 265"/>
                <a:gd name="T25" fmla="*/ 445 h 445"/>
                <a:gd name="T26" fmla="*/ 24 w 265"/>
                <a:gd name="T27" fmla="*/ 374 h 445"/>
                <a:gd name="T28" fmla="*/ 23 w 265"/>
                <a:gd name="T29" fmla="*/ 374 h 445"/>
                <a:gd name="T30" fmla="*/ 26 w 265"/>
                <a:gd name="T31" fmla="*/ 402 h 445"/>
                <a:gd name="T32" fmla="*/ 26 w 265"/>
                <a:gd name="T33" fmla="*/ 438 h 445"/>
                <a:gd name="T34" fmla="*/ 0 w 265"/>
                <a:gd name="T35" fmla="*/ 438 h 445"/>
                <a:gd name="T36" fmla="*/ 0 w 265"/>
                <a:gd name="T37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5" h="445">
                  <a:moveTo>
                    <a:pt x="130" y="420"/>
                  </a:moveTo>
                  <a:cubicBezTo>
                    <a:pt x="190" y="420"/>
                    <a:pt x="238" y="369"/>
                    <a:pt x="238" y="281"/>
                  </a:cubicBezTo>
                  <a:cubicBezTo>
                    <a:pt x="238" y="197"/>
                    <a:pt x="194" y="143"/>
                    <a:pt x="133" y="143"/>
                  </a:cubicBezTo>
                  <a:cubicBezTo>
                    <a:pt x="77" y="143"/>
                    <a:pt x="25" y="184"/>
                    <a:pt x="25" y="282"/>
                  </a:cubicBezTo>
                  <a:cubicBezTo>
                    <a:pt x="25" y="351"/>
                    <a:pt x="59" y="420"/>
                    <a:pt x="130" y="420"/>
                  </a:cubicBezTo>
                  <a:moveTo>
                    <a:pt x="0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6" y="163"/>
                    <a:pt x="26" y="163"/>
                    <a:pt x="26" y="163"/>
                  </a:cubicBezTo>
                  <a:cubicBezTo>
                    <a:pt x="26" y="177"/>
                    <a:pt x="23" y="188"/>
                    <a:pt x="23" y="188"/>
                  </a:cubicBezTo>
                  <a:cubicBezTo>
                    <a:pt x="24" y="188"/>
                    <a:pt x="24" y="188"/>
                    <a:pt x="24" y="188"/>
                  </a:cubicBezTo>
                  <a:cubicBezTo>
                    <a:pt x="24" y="188"/>
                    <a:pt x="50" y="117"/>
                    <a:pt x="134" y="117"/>
                  </a:cubicBezTo>
                  <a:cubicBezTo>
                    <a:pt x="215" y="117"/>
                    <a:pt x="265" y="185"/>
                    <a:pt x="265" y="281"/>
                  </a:cubicBezTo>
                  <a:cubicBezTo>
                    <a:pt x="265" y="381"/>
                    <a:pt x="208" y="445"/>
                    <a:pt x="129" y="445"/>
                  </a:cubicBezTo>
                  <a:cubicBezTo>
                    <a:pt x="53" y="445"/>
                    <a:pt x="24" y="374"/>
                    <a:pt x="24" y="374"/>
                  </a:cubicBezTo>
                  <a:cubicBezTo>
                    <a:pt x="23" y="374"/>
                    <a:pt x="23" y="374"/>
                    <a:pt x="23" y="374"/>
                  </a:cubicBezTo>
                  <a:cubicBezTo>
                    <a:pt x="23" y="374"/>
                    <a:pt x="26" y="386"/>
                    <a:pt x="26" y="402"/>
                  </a:cubicBezTo>
                  <a:cubicBezTo>
                    <a:pt x="26" y="438"/>
                    <a:pt x="26" y="438"/>
                    <a:pt x="26" y="438"/>
                  </a:cubicBezTo>
                  <a:cubicBezTo>
                    <a:pt x="0" y="438"/>
                    <a:pt x="0" y="438"/>
                    <a:pt x="0" y="438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26B0DF36-CF8C-F64B-868C-315EDFA225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70851" y="665163"/>
              <a:ext cx="536575" cy="844550"/>
            </a:xfrm>
            <a:custGeom>
              <a:avLst/>
              <a:gdLst>
                <a:gd name="T0" fmla="*/ 12 w 282"/>
                <a:gd name="T1" fmla="*/ 404 h 444"/>
                <a:gd name="T2" fmla="*/ 49 w 282"/>
                <a:gd name="T3" fmla="*/ 419 h 444"/>
                <a:gd name="T4" fmla="*/ 109 w 282"/>
                <a:gd name="T5" fmla="*/ 363 h 444"/>
                <a:gd name="T6" fmla="*/ 131 w 282"/>
                <a:gd name="T7" fmla="*/ 311 h 444"/>
                <a:gd name="T8" fmla="*/ 5 w 282"/>
                <a:gd name="T9" fmla="*/ 0 h 444"/>
                <a:gd name="T10" fmla="*/ 32 w 282"/>
                <a:gd name="T11" fmla="*/ 0 h 444"/>
                <a:gd name="T12" fmla="*/ 132 w 282"/>
                <a:gd name="T13" fmla="*/ 250 h 444"/>
                <a:gd name="T14" fmla="*/ 143 w 282"/>
                <a:gd name="T15" fmla="*/ 279 h 444"/>
                <a:gd name="T16" fmla="*/ 144 w 282"/>
                <a:gd name="T17" fmla="*/ 279 h 444"/>
                <a:gd name="T18" fmla="*/ 155 w 282"/>
                <a:gd name="T19" fmla="*/ 250 h 444"/>
                <a:gd name="T20" fmla="*/ 255 w 282"/>
                <a:gd name="T21" fmla="*/ 0 h 444"/>
                <a:gd name="T22" fmla="*/ 282 w 282"/>
                <a:gd name="T23" fmla="*/ 0 h 444"/>
                <a:gd name="T24" fmla="*/ 126 w 282"/>
                <a:gd name="T25" fmla="*/ 386 h 444"/>
                <a:gd name="T26" fmla="*/ 49 w 282"/>
                <a:gd name="T27" fmla="*/ 444 h 444"/>
                <a:gd name="T28" fmla="*/ 0 w 282"/>
                <a:gd name="T29" fmla="*/ 426 h 444"/>
                <a:gd name="T30" fmla="*/ 12 w 282"/>
                <a:gd name="T31" fmla="*/ 40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444">
                  <a:moveTo>
                    <a:pt x="12" y="404"/>
                  </a:moveTo>
                  <a:cubicBezTo>
                    <a:pt x="12" y="404"/>
                    <a:pt x="29" y="419"/>
                    <a:pt x="49" y="419"/>
                  </a:cubicBezTo>
                  <a:cubicBezTo>
                    <a:pt x="78" y="419"/>
                    <a:pt x="97" y="392"/>
                    <a:pt x="109" y="363"/>
                  </a:cubicBezTo>
                  <a:cubicBezTo>
                    <a:pt x="131" y="311"/>
                    <a:pt x="131" y="311"/>
                    <a:pt x="131" y="31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32" y="250"/>
                    <a:pt x="132" y="250"/>
                    <a:pt x="132" y="250"/>
                  </a:cubicBezTo>
                  <a:cubicBezTo>
                    <a:pt x="138" y="264"/>
                    <a:pt x="143" y="279"/>
                    <a:pt x="143" y="279"/>
                  </a:cubicBezTo>
                  <a:cubicBezTo>
                    <a:pt x="144" y="279"/>
                    <a:pt x="144" y="279"/>
                    <a:pt x="144" y="279"/>
                  </a:cubicBezTo>
                  <a:cubicBezTo>
                    <a:pt x="144" y="279"/>
                    <a:pt x="149" y="264"/>
                    <a:pt x="155" y="25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126" y="386"/>
                    <a:pt x="126" y="386"/>
                    <a:pt x="126" y="386"/>
                  </a:cubicBezTo>
                  <a:cubicBezTo>
                    <a:pt x="113" y="418"/>
                    <a:pt x="88" y="444"/>
                    <a:pt x="49" y="444"/>
                  </a:cubicBezTo>
                  <a:cubicBezTo>
                    <a:pt x="20" y="444"/>
                    <a:pt x="0" y="426"/>
                    <a:pt x="0" y="426"/>
                  </a:cubicBezTo>
                  <a:lnTo>
                    <a:pt x="12" y="40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C9A501CD-50DC-4C41-B5EC-4084625A728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963026" y="644526"/>
              <a:ext cx="552450" cy="854075"/>
            </a:xfrm>
            <a:custGeom>
              <a:avLst/>
              <a:gdLst>
                <a:gd name="T0" fmla="*/ 143 w 291"/>
                <a:gd name="T1" fmla="*/ 279 h 449"/>
                <a:gd name="T2" fmla="*/ 231 w 291"/>
                <a:gd name="T3" fmla="*/ 166 h 449"/>
                <a:gd name="T4" fmla="*/ 145 w 291"/>
                <a:gd name="T5" fmla="*/ 53 h 449"/>
                <a:gd name="T6" fmla="*/ 57 w 291"/>
                <a:gd name="T7" fmla="*/ 167 h 449"/>
                <a:gd name="T8" fmla="*/ 143 w 291"/>
                <a:gd name="T9" fmla="*/ 279 h 449"/>
                <a:gd name="T10" fmla="*/ 0 w 291"/>
                <a:gd name="T11" fmla="*/ 7 h 449"/>
                <a:gd name="T12" fmla="*/ 54 w 291"/>
                <a:gd name="T13" fmla="*/ 7 h 449"/>
                <a:gd name="T14" fmla="*/ 54 w 291"/>
                <a:gd name="T15" fmla="*/ 34 h 449"/>
                <a:gd name="T16" fmla="*/ 52 w 291"/>
                <a:gd name="T17" fmla="*/ 57 h 449"/>
                <a:gd name="T18" fmla="*/ 54 w 291"/>
                <a:gd name="T19" fmla="*/ 57 h 449"/>
                <a:gd name="T20" fmla="*/ 156 w 291"/>
                <a:gd name="T21" fmla="*/ 0 h 449"/>
                <a:gd name="T22" fmla="*/ 291 w 291"/>
                <a:gd name="T23" fmla="*/ 165 h 449"/>
                <a:gd name="T24" fmla="*/ 152 w 291"/>
                <a:gd name="T25" fmla="*/ 331 h 449"/>
                <a:gd name="T26" fmla="*/ 58 w 291"/>
                <a:gd name="T27" fmla="*/ 279 h 449"/>
                <a:gd name="T28" fmla="*/ 57 w 291"/>
                <a:gd name="T29" fmla="*/ 279 h 449"/>
                <a:gd name="T30" fmla="*/ 58 w 291"/>
                <a:gd name="T31" fmla="*/ 307 h 449"/>
                <a:gd name="T32" fmla="*/ 58 w 291"/>
                <a:gd name="T33" fmla="*/ 449 h 449"/>
                <a:gd name="T34" fmla="*/ 0 w 291"/>
                <a:gd name="T35" fmla="*/ 449 h 449"/>
                <a:gd name="T36" fmla="*/ 0 w 291"/>
                <a:gd name="T37" fmla="*/ 7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1" h="449">
                  <a:moveTo>
                    <a:pt x="143" y="279"/>
                  </a:moveTo>
                  <a:cubicBezTo>
                    <a:pt x="192" y="279"/>
                    <a:pt x="231" y="238"/>
                    <a:pt x="231" y="166"/>
                  </a:cubicBezTo>
                  <a:cubicBezTo>
                    <a:pt x="231" y="97"/>
                    <a:pt x="196" y="53"/>
                    <a:pt x="145" y="53"/>
                  </a:cubicBezTo>
                  <a:cubicBezTo>
                    <a:pt x="99" y="53"/>
                    <a:pt x="57" y="86"/>
                    <a:pt x="57" y="167"/>
                  </a:cubicBezTo>
                  <a:cubicBezTo>
                    <a:pt x="57" y="223"/>
                    <a:pt x="87" y="279"/>
                    <a:pt x="143" y="279"/>
                  </a:cubicBezTo>
                  <a:moveTo>
                    <a:pt x="0" y="7"/>
                  </a:moveTo>
                  <a:cubicBezTo>
                    <a:pt x="54" y="7"/>
                    <a:pt x="54" y="7"/>
                    <a:pt x="54" y="7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54" y="47"/>
                    <a:pt x="52" y="57"/>
                    <a:pt x="52" y="57"/>
                  </a:cubicBezTo>
                  <a:cubicBezTo>
                    <a:pt x="54" y="57"/>
                    <a:pt x="54" y="57"/>
                    <a:pt x="54" y="57"/>
                  </a:cubicBezTo>
                  <a:cubicBezTo>
                    <a:pt x="54" y="57"/>
                    <a:pt x="80" y="0"/>
                    <a:pt x="156" y="0"/>
                  </a:cubicBezTo>
                  <a:cubicBezTo>
                    <a:pt x="239" y="0"/>
                    <a:pt x="291" y="67"/>
                    <a:pt x="291" y="165"/>
                  </a:cubicBezTo>
                  <a:cubicBezTo>
                    <a:pt x="291" y="266"/>
                    <a:pt x="232" y="331"/>
                    <a:pt x="152" y="331"/>
                  </a:cubicBezTo>
                  <a:cubicBezTo>
                    <a:pt x="85" y="331"/>
                    <a:pt x="58" y="279"/>
                    <a:pt x="58" y="279"/>
                  </a:cubicBezTo>
                  <a:cubicBezTo>
                    <a:pt x="57" y="279"/>
                    <a:pt x="57" y="279"/>
                    <a:pt x="57" y="279"/>
                  </a:cubicBezTo>
                  <a:cubicBezTo>
                    <a:pt x="57" y="279"/>
                    <a:pt x="58" y="290"/>
                    <a:pt x="58" y="307"/>
                  </a:cubicBezTo>
                  <a:cubicBezTo>
                    <a:pt x="58" y="449"/>
                    <a:pt x="58" y="449"/>
                    <a:pt x="58" y="449"/>
                  </a:cubicBezTo>
                  <a:cubicBezTo>
                    <a:pt x="0" y="449"/>
                    <a:pt x="0" y="449"/>
                    <a:pt x="0" y="449"/>
                  </a:cubicBez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CECF1E0C-C1EE-6D40-BC57-E548CF3855D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61513" y="644526"/>
              <a:ext cx="485775" cy="630238"/>
            </a:xfrm>
            <a:custGeom>
              <a:avLst/>
              <a:gdLst>
                <a:gd name="T0" fmla="*/ 116 w 256"/>
                <a:gd name="T1" fmla="*/ 282 h 331"/>
                <a:gd name="T2" fmla="*/ 198 w 256"/>
                <a:gd name="T3" fmla="*/ 182 h 331"/>
                <a:gd name="T4" fmla="*/ 198 w 256"/>
                <a:gd name="T5" fmla="*/ 172 h 331"/>
                <a:gd name="T6" fmla="*/ 183 w 256"/>
                <a:gd name="T7" fmla="*/ 172 h 331"/>
                <a:gd name="T8" fmla="*/ 59 w 256"/>
                <a:gd name="T9" fmla="*/ 232 h 331"/>
                <a:gd name="T10" fmla="*/ 116 w 256"/>
                <a:gd name="T11" fmla="*/ 282 h 331"/>
                <a:gd name="T12" fmla="*/ 184 w 256"/>
                <a:gd name="T13" fmla="*/ 126 h 331"/>
                <a:gd name="T14" fmla="*/ 198 w 256"/>
                <a:gd name="T15" fmla="*/ 126 h 331"/>
                <a:gd name="T16" fmla="*/ 198 w 256"/>
                <a:gd name="T17" fmla="*/ 120 h 331"/>
                <a:gd name="T18" fmla="*/ 130 w 256"/>
                <a:gd name="T19" fmla="*/ 51 h 331"/>
                <a:gd name="T20" fmla="*/ 45 w 256"/>
                <a:gd name="T21" fmla="*/ 82 h 331"/>
                <a:gd name="T22" fmla="*/ 21 w 256"/>
                <a:gd name="T23" fmla="*/ 37 h 331"/>
                <a:gd name="T24" fmla="*/ 135 w 256"/>
                <a:gd name="T25" fmla="*/ 0 h 331"/>
                <a:gd name="T26" fmla="*/ 256 w 256"/>
                <a:gd name="T27" fmla="*/ 124 h 331"/>
                <a:gd name="T28" fmla="*/ 256 w 256"/>
                <a:gd name="T29" fmla="*/ 324 h 331"/>
                <a:gd name="T30" fmla="*/ 202 w 256"/>
                <a:gd name="T31" fmla="*/ 324 h 331"/>
                <a:gd name="T32" fmla="*/ 202 w 256"/>
                <a:gd name="T33" fmla="*/ 294 h 331"/>
                <a:gd name="T34" fmla="*/ 203 w 256"/>
                <a:gd name="T35" fmla="*/ 269 h 331"/>
                <a:gd name="T36" fmla="*/ 202 w 256"/>
                <a:gd name="T37" fmla="*/ 269 h 331"/>
                <a:gd name="T38" fmla="*/ 104 w 256"/>
                <a:gd name="T39" fmla="*/ 331 h 331"/>
                <a:gd name="T40" fmla="*/ 0 w 256"/>
                <a:gd name="T41" fmla="*/ 235 h 331"/>
                <a:gd name="T42" fmla="*/ 184 w 256"/>
                <a:gd name="T43" fmla="*/ 126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6" h="331">
                  <a:moveTo>
                    <a:pt x="116" y="282"/>
                  </a:moveTo>
                  <a:cubicBezTo>
                    <a:pt x="166" y="282"/>
                    <a:pt x="198" y="229"/>
                    <a:pt x="198" y="182"/>
                  </a:cubicBezTo>
                  <a:cubicBezTo>
                    <a:pt x="198" y="172"/>
                    <a:pt x="198" y="172"/>
                    <a:pt x="198" y="172"/>
                  </a:cubicBezTo>
                  <a:cubicBezTo>
                    <a:pt x="183" y="172"/>
                    <a:pt x="183" y="172"/>
                    <a:pt x="183" y="172"/>
                  </a:cubicBezTo>
                  <a:cubicBezTo>
                    <a:pt x="139" y="172"/>
                    <a:pt x="59" y="175"/>
                    <a:pt x="59" y="232"/>
                  </a:cubicBezTo>
                  <a:cubicBezTo>
                    <a:pt x="59" y="257"/>
                    <a:pt x="78" y="282"/>
                    <a:pt x="116" y="282"/>
                  </a:cubicBezTo>
                  <a:moveTo>
                    <a:pt x="184" y="126"/>
                  </a:moveTo>
                  <a:cubicBezTo>
                    <a:pt x="198" y="126"/>
                    <a:pt x="198" y="126"/>
                    <a:pt x="198" y="126"/>
                  </a:cubicBezTo>
                  <a:cubicBezTo>
                    <a:pt x="198" y="120"/>
                    <a:pt x="198" y="120"/>
                    <a:pt x="198" y="120"/>
                  </a:cubicBezTo>
                  <a:cubicBezTo>
                    <a:pt x="198" y="68"/>
                    <a:pt x="169" y="51"/>
                    <a:pt x="130" y="51"/>
                  </a:cubicBezTo>
                  <a:cubicBezTo>
                    <a:pt x="83" y="51"/>
                    <a:pt x="45" y="82"/>
                    <a:pt x="45" y="82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7"/>
                    <a:pt x="65" y="0"/>
                    <a:pt x="135" y="0"/>
                  </a:cubicBezTo>
                  <a:cubicBezTo>
                    <a:pt x="213" y="0"/>
                    <a:pt x="256" y="44"/>
                    <a:pt x="256" y="124"/>
                  </a:cubicBezTo>
                  <a:cubicBezTo>
                    <a:pt x="256" y="324"/>
                    <a:pt x="256" y="324"/>
                    <a:pt x="256" y="324"/>
                  </a:cubicBezTo>
                  <a:cubicBezTo>
                    <a:pt x="202" y="324"/>
                    <a:pt x="202" y="324"/>
                    <a:pt x="202" y="324"/>
                  </a:cubicBezTo>
                  <a:cubicBezTo>
                    <a:pt x="202" y="294"/>
                    <a:pt x="202" y="294"/>
                    <a:pt x="202" y="294"/>
                  </a:cubicBezTo>
                  <a:cubicBezTo>
                    <a:pt x="202" y="279"/>
                    <a:pt x="203" y="269"/>
                    <a:pt x="203" y="269"/>
                  </a:cubicBezTo>
                  <a:cubicBezTo>
                    <a:pt x="202" y="269"/>
                    <a:pt x="202" y="269"/>
                    <a:pt x="202" y="269"/>
                  </a:cubicBezTo>
                  <a:cubicBezTo>
                    <a:pt x="202" y="269"/>
                    <a:pt x="177" y="331"/>
                    <a:pt x="104" y="331"/>
                  </a:cubicBezTo>
                  <a:cubicBezTo>
                    <a:pt x="51" y="331"/>
                    <a:pt x="0" y="298"/>
                    <a:pt x="0" y="235"/>
                  </a:cubicBezTo>
                  <a:cubicBezTo>
                    <a:pt x="0" y="130"/>
                    <a:pt x="133" y="126"/>
                    <a:pt x="184" y="126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B3857B15-7810-354A-89E2-EF08926021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04438" y="492126"/>
              <a:ext cx="338138" cy="773113"/>
            </a:xfrm>
            <a:custGeom>
              <a:avLst/>
              <a:gdLst>
                <a:gd name="T0" fmla="*/ 40 w 178"/>
                <a:gd name="T1" fmla="*/ 140 h 406"/>
                <a:gd name="T2" fmla="*/ 0 w 178"/>
                <a:gd name="T3" fmla="*/ 140 h 406"/>
                <a:gd name="T4" fmla="*/ 0 w 178"/>
                <a:gd name="T5" fmla="*/ 92 h 406"/>
                <a:gd name="T6" fmla="*/ 42 w 178"/>
                <a:gd name="T7" fmla="*/ 92 h 406"/>
                <a:gd name="T8" fmla="*/ 42 w 178"/>
                <a:gd name="T9" fmla="*/ 0 h 406"/>
                <a:gd name="T10" fmla="*/ 99 w 178"/>
                <a:gd name="T11" fmla="*/ 0 h 406"/>
                <a:gd name="T12" fmla="*/ 99 w 178"/>
                <a:gd name="T13" fmla="*/ 92 h 406"/>
                <a:gd name="T14" fmla="*/ 173 w 178"/>
                <a:gd name="T15" fmla="*/ 92 h 406"/>
                <a:gd name="T16" fmla="*/ 173 w 178"/>
                <a:gd name="T17" fmla="*/ 140 h 406"/>
                <a:gd name="T18" fmla="*/ 99 w 178"/>
                <a:gd name="T19" fmla="*/ 140 h 406"/>
                <a:gd name="T20" fmla="*/ 99 w 178"/>
                <a:gd name="T21" fmla="*/ 281 h 406"/>
                <a:gd name="T22" fmla="*/ 164 w 178"/>
                <a:gd name="T23" fmla="*/ 352 h 406"/>
                <a:gd name="T24" fmla="*/ 178 w 178"/>
                <a:gd name="T25" fmla="*/ 351 h 406"/>
                <a:gd name="T26" fmla="*/ 178 w 178"/>
                <a:gd name="T27" fmla="*/ 405 h 406"/>
                <a:gd name="T28" fmla="*/ 158 w 178"/>
                <a:gd name="T29" fmla="*/ 406 h 406"/>
                <a:gd name="T30" fmla="*/ 40 w 178"/>
                <a:gd name="T31" fmla="*/ 288 h 406"/>
                <a:gd name="T32" fmla="*/ 40 w 178"/>
                <a:gd name="T33" fmla="*/ 14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8" h="406">
                  <a:moveTo>
                    <a:pt x="40" y="140"/>
                  </a:moveTo>
                  <a:cubicBezTo>
                    <a:pt x="0" y="140"/>
                    <a:pt x="0" y="140"/>
                    <a:pt x="0" y="14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42" y="92"/>
                    <a:pt x="42" y="92"/>
                    <a:pt x="42" y="92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9" y="92"/>
                    <a:pt x="99" y="92"/>
                    <a:pt x="99" y="92"/>
                  </a:cubicBezTo>
                  <a:cubicBezTo>
                    <a:pt x="173" y="92"/>
                    <a:pt x="173" y="92"/>
                    <a:pt x="173" y="92"/>
                  </a:cubicBezTo>
                  <a:cubicBezTo>
                    <a:pt x="173" y="140"/>
                    <a:pt x="173" y="140"/>
                    <a:pt x="173" y="140"/>
                  </a:cubicBezTo>
                  <a:cubicBezTo>
                    <a:pt x="99" y="140"/>
                    <a:pt x="99" y="140"/>
                    <a:pt x="99" y="140"/>
                  </a:cubicBezTo>
                  <a:cubicBezTo>
                    <a:pt x="99" y="281"/>
                    <a:pt x="99" y="281"/>
                    <a:pt x="99" y="281"/>
                  </a:cubicBezTo>
                  <a:cubicBezTo>
                    <a:pt x="99" y="344"/>
                    <a:pt x="142" y="352"/>
                    <a:pt x="164" y="352"/>
                  </a:cubicBezTo>
                  <a:cubicBezTo>
                    <a:pt x="173" y="352"/>
                    <a:pt x="178" y="351"/>
                    <a:pt x="178" y="351"/>
                  </a:cubicBezTo>
                  <a:cubicBezTo>
                    <a:pt x="178" y="405"/>
                    <a:pt x="178" y="405"/>
                    <a:pt x="178" y="405"/>
                  </a:cubicBezTo>
                  <a:cubicBezTo>
                    <a:pt x="178" y="405"/>
                    <a:pt x="170" y="406"/>
                    <a:pt x="158" y="406"/>
                  </a:cubicBezTo>
                  <a:cubicBezTo>
                    <a:pt x="118" y="406"/>
                    <a:pt x="40" y="394"/>
                    <a:pt x="40" y="288"/>
                  </a:cubicBezTo>
                  <a:lnTo>
                    <a:pt x="40" y="1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1D49850-3AEE-D14C-B2C7-4D37D3816C0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509251" y="419101"/>
              <a:ext cx="111125" cy="841375"/>
            </a:xfrm>
            <a:custGeom>
              <a:avLst/>
              <a:gdLst>
                <a:gd name="T0" fmla="*/ 1 w 70"/>
                <a:gd name="T1" fmla="*/ 150 h 530"/>
                <a:gd name="T2" fmla="*/ 70 w 70"/>
                <a:gd name="T3" fmla="*/ 150 h 530"/>
                <a:gd name="T4" fmla="*/ 70 w 70"/>
                <a:gd name="T5" fmla="*/ 530 h 530"/>
                <a:gd name="T6" fmla="*/ 1 w 70"/>
                <a:gd name="T7" fmla="*/ 530 h 530"/>
                <a:gd name="T8" fmla="*/ 1 w 70"/>
                <a:gd name="T9" fmla="*/ 150 h 530"/>
                <a:gd name="T10" fmla="*/ 0 w 70"/>
                <a:gd name="T11" fmla="*/ 0 h 530"/>
                <a:gd name="T12" fmla="*/ 70 w 70"/>
                <a:gd name="T13" fmla="*/ 0 h 530"/>
                <a:gd name="T14" fmla="*/ 70 w 70"/>
                <a:gd name="T15" fmla="*/ 75 h 530"/>
                <a:gd name="T16" fmla="*/ 0 w 70"/>
                <a:gd name="T17" fmla="*/ 75 h 530"/>
                <a:gd name="T18" fmla="*/ 0 w 70"/>
                <a:gd name="T19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530">
                  <a:moveTo>
                    <a:pt x="1" y="150"/>
                  </a:moveTo>
                  <a:lnTo>
                    <a:pt x="70" y="150"/>
                  </a:lnTo>
                  <a:lnTo>
                    <a:pt x="70" y="530"/>
                  </a:lnTo>
                  <a:lnTo>
                    <a:pt x="1" y="530"/>
                  </a:lnTo>
                  <a:lnTo>
                    <a:pt x="1" y="150"/>
                  </a:lnTo>
                  <a:close/>
                  <a:moveTo>
                    <a:pt x="0" y="0"/>
                  </a:moveTo>
                  <a:lnTo>
                    <a:pt x="70" y="0"/>
                  </a:lnTo>
                  <a:lnTo>
                    <a:pt x="70" y="75"/>
                  </a:lnTo>
                  <a:lnTo>
                    <a:pt x="0" y="7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74A44C2A-96B4-4248-8A34-D000EBCE25C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12451" y="644526"/>
              <a:ext cx="542925" cy="630238"/>
            </a:xfrm>
            <a:custGeom>
              <a:avLst/>
              <a:gdLst>
                <a:gd name="T0" fmla="*/ 226 w 286"/>
                <a:gd name="T1" fmla="*/ 129 h 331"/>
                <a:gd name="T2" fmla="*/ 152 w 286"/>
                <a:gd name="T3" fmla="*/ 48 h 331"/>
                <a:gd name="T4" fmla="*/ 63 w 286"/>
                <a:gd name="T5" fmla="*/ 129 h 331"/>
                <a:gd name="T6" fmla="*/ 226 w 286"/>
                <a:gd name="T7" fmla="*/ 129 h 331"/>
                <a:gd name="T8" fmla="*/ 153 w 286"/>
                <a:gd name="T9" fmla="*/ 0 h 331"/>
                <a:gd name="T10" fmla="*/ 286 w 286"/>
                <a:gd name="T11" fmla="*/ 148 h 331"/>
                <a:gd name="T12" fmla="*/ 284 w 286"/>
                <a:gd name="T13" fmla="*/ 174 h 331"/>
                <a:gd name="T14" fmla="*/ 61 w 286"/>
                <a:gd name="T15" fmla="*/ 174 h 331"/>
                <a:gd name="T16" fmla="*/ 166 w 286"/>
                <a:gd name="T17" fmla="*/ 279 h 331"/>
                <a:gd name="T18" fmla="*/ 257 w 286"/>
                <a:gd name="T19" fmla="*/ 242 h 331"/>
                <a:gd name="T20" fmla="*/ 281 w 286"/>
                <a:gd name="T21" fmla="*/ 286 h 331"/>
                <a:gd name="T22" fmla="*/ 162 w 286"/>
                <a:gd name="T23" fmla="*/ 331 h 331"/>
                <a:gd name="T24" fmla="*/ 0 w 286"/>
                <a:gd name="T25" fmla="*/ 165 h 331"/>
                <a:gd name="T26" fmla="*/ 153 w 286"/>
                <a:gd name="T27" fmla="*/ 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6" h="331">
                  <a:moveTo>
                    <a:pt x="226" y="129"/>
                  </a:moveTo>
                  <a:cubicBezTo>
                    <a:pt x="224" y="74"/>
                    <a:pt x="192" y="48"/>
                    <a:pt x="152" y="48"/>
                  </a:cubicBezTo>
                  <a:cubicBezTo>
                    <a:pt x="107" y="48"/>
                    <a:pt x="71" y="77"/>
                    <a:pt x="63" y="129"/>
                  </a:cubicBezTo>
                  <a:lnTo>
                    <a:pt x="226" y="129"/>
                  </a:lnTo>
                  <a:close/>
                  <a:moveTo>
                    <a:pt x="153" y="0"/>
                  </a:moveTo>
                  <a:cubicBezTo>
                    <a:pt x="240" y="0"/>
                    <a:pt x="286" y="66"/>
                    <a:pt x="286" y="148"/>
                  </a:cubicBezTo>
                  <a:cubicBezTo>
                    <a:pt x="286" y="156"/>
                    <a:pt x="284" y="174"/>
                    <a:pt x="284" y="174"/>
                  </a:cubicBezTo>
                  <a:cubicBezTo>
                    <a:pt x="61" y="174"/>
                    <a:pt x="61" y="174"/>
                    <a:pt x="61" y="174"/>
                  </a:cubicBezTo>
                  <a:cubicBezTo>
                    <a:pt x="64" y="244"/>
                    <a:pt x="112" y="279"/>
                    <a:pt x="166" y="279"/>
                  </a:cubicBezTo>
                  <a:cubicBezTo>
                    <a:pt x="219" y="279"/>
                    <a:pt x="257" y="242"/>
                    <a:pt x="257" y="242"/>
                  </a:cubicBezTo>
                  <a:cubicBezTo>
                    <a:pt x="281" y="286"/>
                    <a:pt x="281" y="286"/>
                    <a:pt x="281" y="286"/>
                  </a:cubicBezTo>
                  <a:cubicBezTo>
                    <a:pt x="281" y="286"/>
                    <a:pt x="236" y="331"/>
                    <a:pt x="162" y="331"/>
                  </a:cubicBezTo>
                  <a:cubicBezTo>
                    <a:pt x="66" y="331"/>
                    <a:pt x="0" y="259"/>
                    <a:pt x="0" y="165"/>
                  </a:cubicBezTo>
                  <a:cubicBezTo>
                    <a:pt x="0" y="65"/>
                    <a:pt x="66" y="0"/>
                    <a:pt x="15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F4755EDA-8017-9E40-9B19-72FC8A16C8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50626" y="644526"/>
              <a:ext cx="527050" cy="615950"/>
            </a:xfrm>
            <a:custGeom>
              <a:avLst/>
              <a:gdLst>
                <a:gd name="T0" fmla="*/ 0 w 277"/>
                <a:gd name="T1" fmla="*/ 7 h 324"/>
                <a:gd name="T2" fmla="*/ 56 w 277"/>
                <a:gd name="T3" fmla="*/ 7 h 324"/>
                <a:gd name="T4" fmla="*/ 56 w 277"/>
                <a:gd name="T5" fmla="*/ 49 h 324"/>
                <a:gd name="T6" fmla="*/ 55 w 277"/>
                <a:gd name="T7" fmla="*/ 72 h 324"/>
                <a:gd name="T8" fmla="*/ 56 w 277"/>
                <a:gd name="T9" fmla="*/ 72 h 324"/>
                <a:gd name="T10" fmla="*/ 171 w 277"/>
                <a:gd name="T11" fmla="*/ 0 h 324"/>
                <a:gd name="T12" fmla="*/ 277 w 277"/>
                <a:gd name="T13" fmla="*/ 121 h 324"/>
                <a:gd name="T14" fmla="*/ 277 w 277"/>
                <a:gd name="T15" fmla="*/ 324 h 324"/>
                <a:gd name="T16" fmla="*/ 218 w 277"/>
                <a:gd name="T17" fmla="*/ 324 h 324"/>
                <a:gd name="T18" fmla="*/ 218 w 277"/>
                <a:gd name="T19" fmla="*/ 135 h 324"/>
                <a:gd name="T20" fmla="*/ 160 w 277"/>
                <a:gd name="T21" fmla="*/ 55 h 324"/>
                <a:gd name="T22" fmla="*/ 63 w 277"/>
                <a:gd name="T23" fmla="*/ 133 h 324"/>
                <a:gd name="T24" fmla="*/ 58 w 277"/>
                <a:gd name="T25" fmla="*/ 175 h 324"/>
                <a:gd name="T26" fmla="*/ 58 w 277"/>
                <a:gd name="T27" fmla="*/ 324 h 324"/>
                <a:gd name="T28" fmla="*/ 0 w 277"/>
                <a:gd name="T29" fmla="*/ 324 h 324"/>
                <a:gd name="T30" fmla="*/ 0 w 277"/>
                <a:gd name="T31" fmla="*/ 7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7" h="324">
                  <a:moveTo>
                    <a:pt x="0" y="7"/>
                  </a:moveTo>
                  <a:cubicBezTo>
                    <a:pt x="56" y="7"/>
                    <a:pt x="56" y="7"/>
                    <a:pt x="56" y="7"/>
                  </a:cubicBezTo>
                  <a:cubicBezTo>
                    <a:pt x="56" y="49"/>
                    <a:pt x="56" y="49"/>
                    <a:pt x="56" y="49"/>
                  </a:cubicBezTo>
                  <a:cubicBezTo>
                    <a:pt x="56" y="62"/>
                    <a:pt x="55" y="72"/>
                    <a:pt x="55" y="72"/>
                  </a:cubicBezTo>
                  <a:cubicBezTo>
                    <a:pt x="56" y="72"/>
                    <a:pt x="56" y="72"/>
                    <a:pt x="56" y="72"/>
                  </a:cubicBezTo>
                  <a:cubicBezTo>
                    <a:pt x="69" y="45"/>
                    <a:pt x="105" y="0"/>
                    <a:pt x="171" y="0"/>
                  </a:cubicBezTo>
                  <a:cubicBezTo>
                    <a:pt x="243" y="0"/>
                    <a:pt x="277" y="40"/>
                    <a:pt x="277" y="121"/>
                  </a:cubicBezTo>
                  <a:cubicBezTo>
                    <a:pt x="277" y="324"/>
                    <a:pt x="277" y="324"/>
                    <a:pt x="277" y="324"/>
                  </a:cubicBezTo>
                  <a:cubicBezTo>
                    <a:pt x="218" y="324"/>
                    <a:pt x="218" y="324"/>
                    <a:pt x="218" y="324"/>
                  </a:cubicBezTo>
                  <a:cubicBezTo>
                    <a:pt x="218" y="135"/>
                    <a:pt x="218" y="135"/>
                    <a:pt x="218" y="135"/>
                  </a:cubicBezTo>
                  <a:cubicBezTo>
                    <a:pt x="218" y="90"/>
                    <a:pt x="209" y="55"/>
                    <a:pt x="160" y="55"/>
                  </a:cubicBezTo>
                  <a:cubicBezTo>
                    <a:pt x="113" y="55"/>
                    <a:pt x="76" y="87"/>
                    <a:pt x="63" y="133"/>
                  </a:cubicBezTo>
                  <a:cubicBezTo>
                    <a:pt x="59" y="145"/>
                    <a:pt x="58" y="160"/>
                    <a:pt x="58" y="175"/>
                  </a:cubicBezTo>
                  <a:cubicBezTo>
                    <a:pt x="58" y="324"/>
                    <a:pt x="58" y="324"/>
                    <a:pt x="58" y="324"/>
                  </a:cubicBezTo>
                  <a:cubicBezTo>
                    <a:pt x="0" y="324"/>
                    <a:pt x="0" y="324"/>
                    <a:pt x="0" y="324"/>
                  </a:cubicBez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0F44D012-F2E4-CA4F-8680-5029FAC208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33238" y="492126"/>
              <a:ext cx="339725" cy="773113"/>
            </a:xfrm>
            <a:custGeom>
              <a:avLst/>
              <a:gdLst>
                <a:gd name="T0" fmla="*/ 40 w 178"/>
                <a:gd name="T1" fmla="*/ 140 h 406"/>
                <a:gd name="T2" fmla="*/ 0 w 178"/>
                <a:gd name="T3" fmla="*/ 140 h 406"/>
                <a:gd name="T4" fmla="*/ 0 w 178"/>
                <a:gd name="T5" fmla="*/ 92 h 406"/>
                <a:gd name="T6" fmla="*/ 41 w 178"/>
                <a:gd name="T7" fmla="*/ 92 h 406"/>
                <a:gd name="T8" fmla="*/ 41 w 178"/>
                <a:gd name="T9" fmla="*/ 0 h 406"/>
                <a:gd name="T10" fmla="*/ 98 w 178"/>
                <a:gd name="T11" fmla="*/ 0 h 406"/>
                <a:gd name="T12" fmla="*/ 98 w 178"/>
                <a:gd name="T13" fmla="*/ 92 h 406"/>
                <a:gd name="T14" fmla="*/ 172 w 178"/>
                <a:gd name="T15" fmla="*/ 92 h 406"/>
                <a:gd name="T16" fmla="*/ 172 w 178"/>
                <a:gd name="T17" fmla="*/ 140 h 406"/>
                <a:gd name="T18" fmla="*/ 98 w 178"/>
                <a:gd name="T19" fmla="*/ 140 h 406"/>
                <a:gd name="T20" fmla="*/ 98 w 178"/>
                <a:gd name="T21" fmla="*/ 281 h 406"/>
                <a:gd name="T22" fmla="*/ 164 w 178"/>
                <a:gd name="T23" fmla="*/ 352 h 406"/>
                <a:gd name="T24" fmla="*/ 178 w 178"/>
                <a:gd name="T25" fmla="*/ 351 h 406"/>
                <a:gd name="T26" fmla="*/ 178 w 178"/>
                <a:gd name="T27" fmla="*/ 405 h 406"/>
                <a:gd name="T28" fmla="*/ 157 w 178"/>
                <a:gd name="T29" fmla="*/ 406 h 406"/>
                <a:gd name="T30" fmla="*/ 40 w 178"/>
                <a:gd name="T31" fmla="*/ 288 h 406"/>
                <a:gd name="T32" fmla="*/ 40 w 178"/>
                <a:gd name="T33" fmla="*/ 14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8" h="406">
                  <a:moveTo>
                    <a:pt x="40" y="140"/>
                  </a:moveTo>
                  <a:cubicBezTo>
                    <a:pt x="0" y="140"/>
                    <a:pt x="0" y="140"/>
                    <a:pt x="0" y="14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41" y="92"/>
                    <a:pt x="41" y="92"/>
                    <a:pt x="41" y="92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92"/>
                    <a:pt x="98" y="92"/>
                    <a:pt x="98" y="92"/>
                  </a:cubicBezTo>
                  <a:cubicBezTo>
                    <a:pt x="172" y="92"/>
                    <a:pt x="172" y="92"/>
                    <a:pt x="172" y="92"/>
                  </a:cubicBezTo>
                  <a:cubicBezTo>
                    <a:pt x="172" y="140"/>
                    <a:pt x="172" y="140"/>
                    <a:pt x="172" y="140"/>
                  </a:cubicBezTo>
                  <a:cubicBezTo>
                    <a:pt x="98" y="140"/>
                    <a:pt x="98" y="140"/>
                    <a:pt x="98" y="140"/>
                  </a:cubicBezTo>
                  <a:cubicBezTo>
                    <a:pt x="98" y="281"/>
                    <a:pt x="98" y="281"/>
                    <a:pt x="98" y="281"/>
                  </a:cubicBezTo>
                  <a:cubicBezTo>
                    <a:pt x="98" y="344"/>
                    <a:pt x="141" y="352"/>
                    <a:pt x="164" y="352"/>
                  </a:cubicBezTo>
                  <a:cubicBezTo>
                    <a:pt x="172" y="352"/>
                    <a:pt x="178" y="351"/>
                    <a:pt x="178" y="351"/>
                  </a:cubicBezTo>
                  <a:cubicBezTo>
                    <a:pt x="178" y="405"/>
                    <a:pt x="178" y="405"/>
                    <a:pt x="178" y="405"/>
                  </a:cubicBezTo>
                  <a:cubicBezTo>
                    <a:pt x="178" y="405"/>
                    <a:pt x="169" y="406"/>
                    <a:pt x="157" y="406"/>
                  </a:cubicBezTo>
                  <a:cubicBezTo>
                    <a:pt x="118" y="406"/>
                    <a:pt x="40" y="394"/>
                    <a:pt x="40" y="288"/>
                  </a:cubicBezTo>
                  <a:lnTo>
                    <a:pt x="40" y="1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3F500B03-C9A8-8B4F-A41E-705913BB02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314238" y="644526"/>
              <a:ext cx="431800" cy="630238"/>
            </a:xfrm>
            <a:custGeom>
              <a:avLst/>
              <a:gdLst>
                <a:gd name="T0" fmla="*/ 28 w 227"/>
                <a:gd name="T1" fmla="*/ 242 h 331"/>
                <a:gd name="T2" fmla="*/ 116 w 227"/>
                <a:gd name="T3" fmla="*/ 279 h 331"/>
                <a:gd name="T4" fmla="*/ 167 w 227"/>
                <a:gd name="T5" fmla="*/ 239 h 331"/>
                <a:gd name="T6" fmla="*/ 10 w 227"/>
                <a:gd name="T7" fmla="*/ 90 h 331"/>
                <a:gd name="T8" fmla="*/ 120 w 227"/>
                <a:gd name="T9" fmla="*/ 0 h 331"/>
                <a:gd name="T10" fmla="*/ 219 w 227"/>
                <a:gd name="T11" fmla="*/ 35 h 331"/>
                <a:gd name="T12" fmla="*/ 195 w 227"/>
                <a:gd name="T13" fmla="*/ 80 h 331"/>
                <a:gd name="T14" fmla="*/ 120 w 227"/>
                <a:gd name="T15" fmla="*/ 52 h 331"/>
                <a:gd name="T16" fmla="*/ 70 w 227"/>
                <a:gd name="T17" fmla="*/ 91 h 331"/>
                <a:gd name="T18" fmla="*/ 227 w 227"/>
                <a:gd name="T19" fmla="*/ 239 h 331"/>
                <a:gd name="T20" fmla="*/ 116 w 227"/>
                <a:gd name="T21" fmla="*/ 331 h 331"/>
                <a:gd name="T22" fmla="*/ 0 w 227"/>
                <a:gd name="T23" fmla="*/ 285 h 331"/>
                <a:gd name="T24" fmla="*/ 28 w 227"/>
                <a:gd name="T25" fmla="*/ 242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7" h="331">
                  <a:moveTo>
                    <a:pt x="28" y="242"/>
                  </a:moveTo>
                  <a:cubicBezTo>
                    <a:pt x="28" y="242"/>
                    <a:pt x="63" y="279"/>
                    <a:pt x="116" y="279"/>
                  </a:cubicBezTo>
                  <a:cubicBezTo>
                    <a:pt x="142" y="279"/>
                    <a:pt x="167" y="265"/>
                    <a:pt x="167" y="239"/>
                  </a:cubicBezTo>
                  <a:cubicBezTo>
                    <a:pt x="167" y="181"/>
                    <a:pt x="10" y="193"/>
                    <a:pt x="10" y="90"/>
                  </a:cubicBezTo>
                  <a:cubicBezTo>
                    <a:pt x="10" y="32"/>
                    <a:pt x="59" y="0"/>
                    <a:pt x="120" y="0"/>
                  </a:cubicBezTo>
                  <a:cubicBezTo>
                    <a:pt x="188" y="0"/>
                    <a:pt x="219" y="35"/>
                    <a:pt x="219" y="35"/>
                  </a:cubicBezTo>
                  <a:cubicBezTo>
                    <a:pt x="195" y="80"/>
                    <a:pt x="195" y="80"/>
                    <a:pt x="195" y="80"/>
                  </a:cubicBezTo>
                  <a:cubicBezTo>
                    <a:pt x="195" y="80"/>
                    <a:pt x="168" y="52"/>
                    <a:pt x="120" y="52"/>
                  </a:cubicBezTo>
                  <a:cubicBezTo>
                    <a:pt x="94" y="52"/>
                    <a:pt x="70" y="63"/>
                    <a:pt x="70" y="91"/>
                  </a:cubicBezTo>
                  <a:cubicBezTo>
                    <a:pt x="70" y="148"/>
                    <a:pt x="227" y="135"/>
                    <a:pt x="227" y="239"/>
                  </a:cubicBezTo>
                  <a:cubicBezTo>
                    <a:pt x="227" y="292"/>
                    <a:pt x="183" y="331"/>
                    <a:pt x="116" y="331"/>
                  </a:cubicBezTo>
                  <a:cubicBezTo>
                    <a:pt x="41" y="331"/>
                    <a:pt x="0" y="285"/>
                    <a:pt x="0" y="285"/>
                  </a:cubicBezTo>
                  <a:lnTo>
                    <a:pt x="28" y="2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E6B8CD7-FE46-E64B-A45A-C2BDC6A4884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846051" y="1136651"/>
              <a:ext cx="117475" cy="1238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66AE5195-2C96-B24D-9B92-F3329D0C284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09976" y="1689101"/>
              <a:ext cx="654050" cy="833438"/>
            </a:xfrm>
            <a:custGeom>
              <a:avLst/>
              <a:gdLst>
                <a:gd name="T0" fmla="*/ 129 w 344"/>
                <a:gd name="T1" fmla="*/ 413 h 438"/>
                <a:gd name="T2" fmla="*/ 317 w 344"/>
                <a:gd name="T3" fmla="*/ 219 h 438"/>
                <a:gd name="T4" fmla="*/ 129 w 344"/>
                <a:gd name="T5" fmla="*/ 25 h 438"/>
                <a:gd name="T6" fmla="*/ 26 w 344"/>
                <a:gd name="T7" fmla="*/ 25 h 438"/>
                <a:gd name="T8" fmla="*/ 26 w 344"/>
                <a:gd name="T9" fmla="*/ 413 h 438"/>
                <a:gd name="T10" fmla="*/ 129 w 344"/>
                <a:gd name="T11" fmla="*/ 413 h 438"/>
                <a:gd name="T12" fmla="*/ 0 w 344"/>
                <a:gd name="T13" fmla="*/ 0 h 438"/>
                <a:gd name="T14" fmla="*/ 133 w 344"/>
                <a:gd name="T15" fmla="*/ 0 h 438"/>
                <a:gd name="T16" fmla="*/ 344 w 344"/>
                <a:gd name="T17" fmla="*/ 219 h 438"/>
                <a:gd name="T18" fmla="*/ 133 w 344"/>
                <a:gd name="T19" fmla="*/ 438 h 438"/>
                <a:gd name="T20" fmla="*/ 0 w 344"/>
                <a:gd name="T21" fmla="*/ 438 h 438"/>
                <a:gd name="T22" fmla="*/ 0 w 344"/>
                <a:gd name="T23" fmla="*/ 0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4" h="438">
                  <a:moveTo>
                    <a:pt x="129" y="413"/>
                  </a:moveTo>
                  <a:cubicBezTo>
                    <a:pt x="241" y="413"/>
                    <a:pt x="317" y="345"/>
                    <a:pt x="317" y="219"/>
                  </a:cubicBezTo>
                  <a:cubicBezTo>
                    <a:pt x="317" y="94"/>
                    <a:pt x="241" y="25"/>
                    <a:pt x="129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413"/>
                    <a:pt x="26" y="413"/>
                    <a:pt x="26" y="413"/>
                  </a:cubicBezTo>
                  <a:lnTo>
                    <a:pt x="129" y="413"/>
                  </a:lnTo>
                  <a:close/>
                  <a:moveTo>
                    <a:pt x="0" y="0"/>
                  </a:moveTo>
                  <a:cubicBezTo>
                    <a:pt x="133" y="0"/>
                    <a:pt x="133" y="0"/>
                    <a:pt x="133" y="0"/>
                  </a:cubicBezTo>
                  <a:cubicBezTo>
                    <a:pt x="259" y="0"/>
                    <a:pt x="344" y="80"/>
                    <a:pt x="344" y="219"/>
                  </a:cubicBezTo>
                  <a:cubicBezTo>
                    <a:pt x="344" y="359"/>
                    <a:pt x="259" y="438"/>
                    <a:pt x="133" y="438"/>
                  </a:cubicBezTo>
                  <a:cubicBezTo>
                    <a:pt x="0" y="438"/>
                    <a:pt x="0" y="438"/>
                    <a:pt x="0" y="438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50AE34E9-E121-1747-877E-DBA5C630EA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98963" y="1924051"/>
              <a:ext cx="263525" cy="598488"/>
            </a:xfrm>
            <a:custGeom>
              <a:avLst/>
              <a:gdLst>
                <a:gd name="T0" fmla="*/ 0 w 139"/>
                <a:gd name="T1" fmla="*/ 2 h 315"/>
                <a:gd name="T2" fmla="*/ 25 w 139"/>
                <a:gd name="T3" fmla="*/ 2 h 315"/>
                <a:gd name="T4" fmla="*/ 25 w 139"/>
                <a:gd name="T5" fmla="*/ 62 h 315"/>
                <a:gd name="T6" fmla="*/ 23 w 139"/>
                <a:gd name="T7" fmla="*/ 87 h 315"/>
                <a:gd name="T8" fmla="*/ 24 w 139"/>
                <a:gd name="T9" fmla="*/ 87 h 315"/>
                <a:gd name="T10" fmla="*/ 121 w 139"/>
                <a:gd name="T11" fmla="*/ 0 h 315"/>
                <a:gd name="T12" fmla="*/ 139 w 139"/>
                <a:gd name="T13" fmla="*/ 2 h 315"/>
                <a:gd name="T14" fmla="*/ 139 w 139"/>
                <a:gd name="T15" fmla="*/ 28 h 315"/>
                <a:gd name="T16" fmla="*/ 125 w 139"/>
                <a:gd name="T17" fmla="*/ 27 h 315"/>
                <a:gd name="T18" fmla="*/ 34 w 139"/>
                <a:gd name="T19" fmla="*/ 114 h 315"/>
                <a:gd name="T20" fmla="*/ 25 w 139"/>
                <a:gd name="T21" fmla="*/ 180 h 315"/>
                <a:gd name="T22" fmla="*/ 25 w 139"/>
                <a:gd name="T23" fmla="*/ 315 h 315"/>
                <a:gd name="T24" fmla="*/ 0 w 139"/>
                <a:gd name="T25" fmla="*/ 315 h 315"/>
                <a:gd name="T26" fmla="*/ 0 w 139"/>
                <a:gd name="T27" fmla="*/ 2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9" h="315">
                  <a:moveTo>
                    <a:pt x="0" y="2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25" y="76"/>
                    <a:pt x="23" y="87"/>
                    <a:pt x="23" y="87"/>
                  </a:cubicBezTo>
                  <a:cubicBezTo>
                    <a:pt x="24" y="87"/>
                    <a:pt x="24" y="87"/>
                    <a:pt x="24" y="87"/>
                  </a:cubicBezTo>
                  <a:cubicBezTo>
                    <a:pt x="39" y="39"/>
                    <a:pt x="73" y="0"/>
                    <a:pt x="121" y="0"/>
                  </a:cubicBezTo>
                  <a:cubicBezTo>
                    <a:pt x="130" y="0"/>
                    <a:pt x="139" y="2"/>
                    <a:pt x="139" y="2"/>
                  </a:cubicBezTo>
                  <a:cubicBezTo>
                    <a:pt x="139" y="28"/>
                    <a:pt x="139" y="28"/>
                    <a:pt x="139" y="28"/>
                  </a:cubicBezTo>
                  <a:cubicBezTo>
                    <a:pt x="139" y="28"/>
                    <a:pt x="131" y="27"/>
                    <a:pt x="125" y="27"/>
                  </a:cubicBezTo>
                  <a:cubicBezTo>
                    <a:pt x="77" y="27"/>
                    <a:pt x="48" y="68"/>
                    <a:pt x="34" y="114"/>
                  </a:cubicBezTo>
                  <a:cubicBezTo>
                    <a:pt x="28" y="136"/>
                    <a:pt x="25" y="159"/>
                    <a:pt x="25" y="180"/>
                  </a:cubicBezTo>
                  <a:cubicBezTo>
                    <a:pt x="25" y="315"/>
                    <a:pt x="25" y="315"/>
                    <a:pt x="25" y="315"/>
                  </a:cubicBezTo>
                  <a:cubicBezTo>
                    <a:pt x="0" y="315"/>
                    <a:pt x="0" y="315"/>
                    <a:pt x="0" y="315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E3FC8F0D-E681-C34B-8CF5-AC5E0EECE0A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735513" y="1689101"/>
              <a:ext cx="57150" cy="833438"/>
            </a:xfrm>
            <a:custGeom>
              <a:avLst/>
              <a:gdLst>
                <a:gd name="T0" fmla="*/ 2 w 36"/>
                <a:gd name="T1" fmla="*/ 525 h 525"/>
                <a:gd name="T2" fmla="*/ 32 w 36"/>
                <a:gd name="T3" fmla="*/ 525 h 525"/>
                <a:gd name="T4" fmla="*/ 32 w 36"/>
                <a:gd name="T5" fmla="*/ 150 h 525"/>
                <a:gd name="T6" fmla="*/ 2 w 36"/>
                <a:gd name="T7" fmla="*/ 150 h 525"/>
                <a:gd name="T8" fmla="*/ 2 w 36"/>
                <a:gd name="T9" fmla="*/ 525 h 525"/>
                <a:gd name="T10" fmla="*/ 0 w 36"/>
                <a:gd name="T11" fmla="*/ 55 h 525"/>
                <a:gd name="T12" fmla="*/ 36 w 36"/>
                <a:gd name="T13" fmla="*/ 55 h 525"/>
                <a:gd name="T14" fmla="*/ 36 w 36"/>
                <a:gd name="T15" fmla="*/ 0 h 525"/>
                <a:gd name="T16" fmla="*/ 0 w 36"/>
                <a:gd name="T17" fmla="*/ 0 h 525"/>
                <a:gd name="T18" fmla="*/ 0 w 36"/>
                <a:gd name="T19" fmla="*/ 55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525">
                  <a:moveTo>
                    <a:pt x="2" y="525"/>
                  </a:moveTo>
                  <a:lnTo>
                    <a:pt x="32" y="525"/>
                  </a:lnTo>
                  <a:lnTo>
                    <a:pt x="32" y="150"/>
                  </a:lnTo>
                  <a:lnTo>
                    <a:pt x="2" y="150"/>
                  </a:lnTo>
                  <a:lnTo>
                    <a:pt x="2" y="525"/>
                  </a:lnTo>
                  <a:close/>
                  <a:moveTo>
                    <a:pt x="0" y="55"/>
                  </a:moveTo>
                  <a:lnTo>
                    <a:pt x="36" y="55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5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7C91378-D2DD-B040-A9A4-BF6BCA7764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60926" y="1927226"/>
              <a:ext cx="496888" cy="595313"/>
            </a:xfrm>
            <a:custGeom>
              <a:avLst/>
              <a:gdLst>
                <a:gd name="T0" fmla="*/ 0 w 262"/>
                <a:gd name="T1" fmla="*/ 0 h 313"/>
                <a:gd name="T2" fmla="*/ 28 w 262"/>
                <a:gd name="T3" fmla="*/ 0 h 313"/>
                <a:gd name="T4" fmla="*/ 121 w 262"/>
                <a:gd name="T5" fmla="*/ 246 h 313"/>
                <a:gd name="T6" fmla="*/ 131 w 262"/>
                <a:gd name="T7" fmla="*/ 279 h 313"/>
                <a:gd name="T8" fmla="*/ 132 w 262"/>
                <a:gd name="T9" fmla="*/ 279 h 313"/>
                <a:gd name="T10" fmla="*/ 143 w 262"/>
                <a:gd name="T11" fmla="*/ 246 h 313"/>
                <a:gd name="T12" fmla="*/ 236 w 262"/>
                <a:gd name="T13" fmla="*/ 0 h 313"/>
                <a:gd name="T14" fmla="*/ 262 w 262"/>
                <a:gd name="T15" fmla="*/ 0 h 313"/>
                <a:gd name="T16" fmla="*/ 144 w 262"/>
                <a:gd name="T17" fmla="*/ 313 h 313"/>
                <a:gd name="T18" fmla="*/ 120 w 262"/>
                <a:gd name="T19" fmla="*/ 313 h 313"/>
                <a:gd name="T20" fmla="*/ 0 w 262"/>
                <a:gd name="T21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2" h="313">
                  <a:moveTo>
                    <a:pt x="0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121" y="246"/>
                    <a:pt x="121" y="246"/>
                    <a:pt x="121" y="246"/>
                  </a:cubicBezTo>
                  <a:cubicBezTo>
                    <a:pt x="126" y="260"/>
                    <a:pt x="131" y="279"/>
                    <a:pt x="131" y="279"/>
                  </a:cubicBezTo>
                  <a:cubicBezTo>
                    <a:pt x="132" y="279"/>
                    <a:pt x="132" y="279"/>
                    <a:pt x="132" y="279"/>
                  </a:cubicBezTo>
                  <a:cubicBezTo>
                    <a:pt x="132" y="279"/>
                    <a:pt x="137" y="260"/>
                    <a:pt x="143" y="246"/>
                  </a:cubicBezTo>
                  <a:cubicBezTo>
                    <a:pt x="236" y="0"/>
                    <a:pt x="236" y="0"/>
                    <a:pt x="236" y="0"/>
                  </a:cubicBezTo>
                  <a:cubicBezTo>
                    <a:pt x="262" y="0"/>
                    <a:pt x="262" y="0"/>
                    <a:pt x="262" y="0"/>
                  </a:cubicBezTo>
                  <a:cubicBezTo>
                    <a:pt x="144" y="313"/>
                    <a:pt x="144" y="313"/>
                    <a:pt x="144" y="313"/>
                  </a:cubicBezTo>
                  <a:cubicBezTo>
                    <a:pt x="120" y="313"/>
                    <a:pt x="120" y="313"/>
                    <a:pt x="120" y="313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622A7CE9-538C-AF41-ACBB-DB81D8B1D78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375276" y="1914526"/>
              <a:ext cx="512763" cy="623888"/>
            </a:xfrm>
            <a:custGeom>
              <a:avLst/>
              <a:gdLst>
                <a:gd name="T0" fmla="*/ 243 w 270"/>
                <a:gd name="T1" fmla="*/ 135 h 328"/>
                <a:gd name="T2" fmla="*/ 146 w 270"/>
                <a:gd name="T3" fmla="*/ 24 h 328"/>
                <a:gd name="T4" fmla="*/ 28 w 270"/>
                <a:gd name="T5" fmla="*/ 135 h 328"/>
                <a:gd name="T6" fmla="*/ 243 w 270"/>
                <a:gd name="T7" fmla="*/ 135 h 328"/>
                <a:gd name="T8" fmla="*/ 147 w 270"/>
                <a:gd name="T9" fmla="*/ 0 h 328"/>
                <a:gd name="T10" fmla="*/ 270 w 270"/>
                <a:gd name="T11" fmla="*/ 142 h 328"/>
                <a:gd name="T12" fmla="*/ 269 w 270"/>
                <a:gd name="T13" fmla="*/ 159 h 328"/>
                <a:gd name="T14" fmla="*/ 26 w 270"/>
                <a:gd name="T15" fmla="*/ 159 h 328"/>
                <a:gd name="T16" fmla="*/ 156 w 270"/>
                <a:gd name="T17" fmla="*/ 302 h 328"/>
                <a:gd name="T18" fmla="*/ 249 w 270"/>
                <a:gd name="T19" fmla="*/ 263 h 328"/>
                <a:gd name="T20" fmla="*/ 263 w 270"/>
                <a:gd name="T21" fmla="*/ 284 h 328"/>
                <a:gd name="T22" fmla="*/ 156 w 270"/>
                <a:gd name="T23" fmla="*/ 328 h 328"/>
                <a:gd name="T24" fmla="*/ 0 w 270"/>
                <a:gd name="T25" fmla="*/ 164 h 328"/>
                <a:gd name="T26" fmla="*/ 147 w 270"/>
                <a:gd name="T27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0" h="328">
                  <a:moveTo>
                    <a:pt x="243" y="135"/>
                  </a:moveTo>
                  <a:cubicBezTo>
                    <a:pt x="240" y="59"/>
                    <a:pt x="196" y="24"/>
                    <a:pt x="146" y="24"/>
                  </a:cubicBezTo>
                  <a:cubicBezTo>
                    <a:pt x="90" y="24"/>
                    <a:pt x="39" y="62"/>
                    <a:pt x="28" y="135"/>
                  </a:cubicBezTo>
                  <a:lnTo>
                    <a:pt x="243" y="135"/>
                  </a:lnTo>
                  <a:close/>
                  <a:moveTo>
                    <a:pt x="147" y="0"/>
                  </a:moveTo>
                  <a:cubicBezTo>
                    <a:pt x="229" y="0"/>
                    <a:pt x="270" y="67"/>
                    <a:pt x="270" y="142"/>
                  </a:cubicBezTo>
                  <a:cubicBezTo>
                    <a:pt x="270" y="149"/>
                    <a:pt x="269" y="159"/>
                    <a:pt x="269" y="159"/>
                  </a:cubicBezTo>
                  <a:cubicBezTo>
                    <a:pt x="26" y="159"/>
                    <a:pt x="26" y="159"/>
                    <a:pt x="26" y="159"/>
                  </a:cubicBezTo>
                  <a:cubicBezTo>
                    <a:pt x="26" y="250"/>
                    <a:pt x="85" y="302"/>
                    <a:pt x="156" y="302"/>
                  </a:cubicBezTo>
                  <a:cubicBezTo>
                    <a:pt x="214" y="302"/>
                    <a:pt x="249" y="263"/>
                    <a:pt x="249" y="263"/>
                  </a:cubicBezTo>
                  <a:cubicBezTo>
                    <a:pt x="263" y="284"/>
                    <a:pt x="263" y="284"/>
                    <a:pt x="263" y="284"/>
                  </a:cubicBezTo>
                  <a:cubicBezTo>
                    <a:pt x="263" y="284"/>
                    <a:pt x="221" y="328"/>
                    <a:pt x="156" y="328"/>
                  </a:cubicBezTo>
                  <a:cubicBezTo>
                    <a:pt x="70" y="328"/>
                    <a:pt x="0" y="264"/>
                    <a:pt x="0" y="164"/>
                  </a:cubicBezTo>
                  <a:cubicBezTo>
                    <a:pt x="0" y="59"/>
                    <a:pt x="69" y="0"/>
                    <a:pt x="14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1DBFBA98-E185-6A4B-9F03-EE91FB679C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03926" y="1914526"/>
              <a:ext cx="479425" cy="608013"/>
            </a:xfrm>
            <a:custGeom>
              <a:avLst/>
              <a:gdLst>
                <a:gd name="T0" fmla="*/ 0 w 252"/>
                <a:gd name="T1" fmla="*/ 7 h 320"/>
                <a:gd name="T2" fmla="*/ 25 w 252"/>
                <a:gd name="T3" fmla="*/ 7 h 320"/>
                <a:gd name="T4" fmla="*/ 25 w 252"/>
                <a:gd name="T5" fmla="*/ 62 h 320"/>
                <a:gd name="T6" fmla="*/ 23 w 252"/>
                <a:gd name="T7" fmla="*/ 88 h 320"/>
                <a:gd name="T8" fmla="*/ 24 w 252"/>
                <a:gd name="T9" fmla="*/ 88 h 320"/>
                <a:gd name="T10" fmla="*/ 152 w 252"/>
                <a:gd name="T11" fmla="*/ 0 h 320"/>
                <a:gd name="T12" fmla="*/ 252 w 252"/>
                <a:gd name="T13" fmla="*/ 122 h 320"/>
                <a:gd name="T14" fmla="*/ 252 w 252"/>
                <a:gd name="T15" fmla="*/ 320 h 320"/>
                <a:gd name="T16" fmla="*/ 227 w 252"/>
                <a:gd name="T17" fmla="*/ 320 h 320"/>
                <a:gd name="T18" fmla="*/ 227 w 252"/>
                <a:gd name="T19" fmla="*/ 131 h 320"/>
                <a:gd name="T20" fmla="*/ 152 w 252"/>
                <a:gd name="T21" fmla="*/ 26 h 320"/>
                <a:gd name="T22" fmla="*/ 30 w 252"/>
                <a:gd name="T23" fmla="*/ 125 h 320"/>
                <a:gd name="T24" fmla="*/ 25 w 252"/>
                <a:gd name="T25" fmla="*/ 168 h 320"/>
                <a:gd name="T26" fmla="*/ 25 w 252"/>
                <a:gd name="T27" fmla="*/ 320 h 320"/>
                <a:gd name="T28" fmla="*/ 0 w 252"/>
                <a:gd name="T29" fmla="*/ 320 h 320"/>
                <a:gd name="T30" fmla="*/ 0 w 252"/>
                <a:gd name="T31" fmla="*/ 7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2" h="320">
                  <a:moveTo>
                    <a:pt x="0" y="7"/>
                  </a:moveTo>
                  <a:cubicBezTo>
                    <a:pt x="25" y="7"/>
                    <a:pt x="25" y="7"/>
                    <a:pt x="25" y="7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25" y="77"/>
                    <a:pt x="23" y="88"/>
                    <a:pt x="23" y="88"/>
                  </a:cubicBezTo>
                  <a:cubicBezTo>
                    <a:pt x="24" y="88"/>
                    <a:pt x="24" y="88"/>
                    <a:pt x="24" y="88"/>
                  </a:cubicBezTo>
                  <a:cubicBezTo>
                    <a:pt x="34" y="59"/>
                    <a:pt x="77" y="0"/>
                    <a:pt x="152" y="0"/>
                  </a:cubicBezTo>
                  <a:cubicBezTo>
                    <a:pt x="231" y="0"/>
                    <a:pt x="252" y="48"/>
                    <a:pt x="252" y="122"/>
                  </a:cubicBezTo>
                  <a:cubicBezTo>
                    <a:pt x="252" y="320"/>
                    <a:pt x="252" y="320"/>
                    <a:pt x="252" y="320"/>
                  </a:cubicBezTo>
                  <a:cubicBezTo>
                    <a:pt x="227" y="320"/>
                    <a:pt x="227" y="320"/>
                    <a:pt x="227" y="320"/>
                  </a:cubicBezTo>
                  <a:cubicBezTo>
                    <a:pt x="227" y="131"/>
                    <a:pt x="227" y="131"/>
                    <a:pt x="227" y="131"/>
                  </a:cubicBezTo>
                  <a:cubicBezTo>
                    <a:pt x="227" y="77"/>
                    <a:pt x="220" y="26"/>
                    <a:pt x="152" y="26"/>
                  </a:cubicBezTo>
                  <a:cubicBezTo>
                    <a:pt x="95" y="26"/>
                    <a:pt x="45" y="67"/>
                    <a:pt x="30" y="125"/>
                  </a:cubicBezTo>
                  <a:cubicBezTo>
                    <a:pt x="26" y="138"/>
                    <a:pt x="25" y="153"/>
                    <a:pt x="25" y="168"/>
                  </a:cubicBezTo>
                  <a:cubicBezTo>
                    <a:pt x="25" y="320"/>
                    <a:pt x="25" y="320"/>
                    <a:pt x="25" y="320"/>
                  </a:cubicBezTo>
                  <a:cubicBezTo>
                    <a:pt x="0" y="320"/>
                    <a:pt x="0" y="320"/>
                    <a:pt x="0" y="320"/>
                  </a:cubicBez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48BF6D59-3A02-2A4B-8379-70FBD364C53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50076" y="1689101"/>
              <a:ext cx="501650" cy="849313"/>
            </a:xfrm>
            <a:custGeom>
              <a:avLst/>
              <a:gdLst>
                <a:gd name="T0" fmla="*/ 130 w 264"/>
                <a:gd name="T1" fmla="*/ 420 h 446"/>
                <a:gd name="T2" fmla="*/ 237 w 264"/>
                <a:gd name="T3" fmla="*/ 282 h 446"/>
                <a:gd name="T4" fmla="*/ 132 w 264"/>
                <a:gd name="T5" fmla="*/ 144 h 446"/>
                <a:gd name="T6" fmla="*/ 24 w 264"/>
                <a:gd name="T7" fmla="*/ 282 h 446"/>
                <a:gd name="T8" fmla="*/ 130 w 264"/>
                <a:gd name="T9" fmla="*/ 420 h 446"/>
                <a:gd name="T10" fmla="*/ 0 w 264"/>
                <a:gd name="T11" fmla="*/ 0 h 446"/>
                <a:gd name="T12" fmla="*/ 25 w 264"/>
                <a:gd name="T13" fmla="*/ 0 h 446"/>
                <a:gd name="T14" fmla="*/ 25 w 264"/>
                <a:gd name="T15" fmla="*/ 163 h 446"/>
                <a:gd name="T16" fmla="*/ 23 w 264"/>
                <a:gd name="T17" fmla="*/ 189 h 446"/>
                <a:gd name="T18" fmla="*/ 24 w 264"/>
                <a:gd name="T19" fmla="*/ 189 h 446"/>
                <a:gd name="T20" fmla="*/ 133 w 264"/>
                <a:gd name="T21" fmla="*/ 118 h 446"/>
                <a:gd name="T22" fmla="*/ 264 w 264"/>
                <a:gd name="T23" fmla="*/ 282 h 446"/>
                <a:gd name="T24" fmla="*/ 129 w 264"/>
                <a:gd name="T25" fmla="*/ 446 h 446"/>
                <a:gd name="T26" fmla="*/ 24 w 264"/>
                <a:gd name="T27" fmla="*/ 375 h 446"/>
                <a:gd name="T28" fmla="*/ 23 w 264"/>
                <a:gd name="T29" fmla="*/ 375 h 446"/>
                <a:gd name="T30" fmla="*/ 25 w 264"/>
                <a:gd name="T31" fmla="*/ 402 h 446"/>
                <a:gd name="T32" fmla="*/ 25 w 264"/>
                <a:gd name="T33" fmla="*/ 438 h 446"/>
                <a:gd name="T34" fmla="*/ 0 w 264"/>
                <a:gd name="T35" fmla="*/ 438 h 446"/>
                <a:gd name="T36" fmla="*/ 0 w 264"/>
                <a:gd name="T37" fmla="*/ 0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4" h="446">
                  <a:moveTo>
                    <a:pt x="130" y="420"/>
                  </a:moveTo>
                  <a:cubicBezTo>
                    <a:pt x="189" y="420"/>
                    <a:pt x="237" y="369"/>
                    <a:pt x="237" y="282"/>
                  </a:cubicBezTo>
                  <a:cubicBezTo>
                    <a:pt x="237" y="197"/>
                    <a:pt x="194" y="144"/>
                    <a:pt x="132" y="144"/>
                  </a:cubicBezTo>
                  <a:cubicBezTo>
                    <a:pt x="77" y="144"/>
                    <a:pt x="24" y="184"/>
                    <a:pt x="24" y="282"/>
                  </a:cubicBezTo>
                  <a:cubicBezTo>
                    <a:pt x="24" y="352"/>
                    <a:pt x="59" y="420"/>
                    <a:pt x="130" y="420"/>
                  </a:cubicBezTo>
                  <a:moveTo>
                    <a:pt x="0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163"/>
                    <a:pt x="25" y="163"/>
                    <a:pt x="25" y="163"/>
                  </a:cubicBezTo>
                  <a:cubicBezTo>
                    <a:pt x="25" y="177"/>
                    <a:pt x="23" y="189"/>
                    <a:pt x="23" y="189"/>
                  </a:cubicBezTo>
                  <a:cubicBezTo>
                    <a:pt x="24" y="189"/>
                    <a:pt x="24" y="189"/>
                    <a:pt x="24" y="189"/>
                  </a:cubicBezTo>
                  <a:cubicBezTo>
                    <a:pt x="24" y="189"/>
                    <a:pt x="50" y="118"/>
                    <a:pt x="133" y="118"/>
                  </a:cubicBezTo>
                  <a:cubicBezTo>
                    <a:pt x="215" y="118"/>
                    <a:pt x="264" y="185"/>
                    <a:pt x="264" y="282"/>
                  </a:cubicBezTo>
                  <a:cubicBezTo>
                    <a:pt x="264" y="381"/>
                    <a:pt x="208" y="446"/>
                    <a:pt x="129" y="446"/>
                  </a:cubicBezTo>
                  <a:cubicBezTo>
                    <a:pt x="52" y="446"/>
                    <a:pt x="24" y="375"/>
                    <a:pt x="24" y="375"/>
                  </a:cubicBezTo>
                  <a:cubicBezTo>
                    <a:pt x="23" y="375"/>
                    <a:pt x="23" y="375"/>
                    <a:pt x="23" y="375"/>
                  </a:cubicBezTo>
                  <a:cubicBezTo>
                    <a:pt x="23" y="375"/>
                    <a:pt x="25" y="386"/>
                    <a:pt x="25" y="402"/>
                  </a:cubicBezTo>
                  <a:cubicBezTo>
                    <a:pt x="25" y="438"/>
                    <a:pt x="25" y="438"/>
                    <a:pt x="25" y="438"/>
                  </a:cubicBezTo>
                  <a:cubicBezTo>
                    <a:pt x="0" y="438"/>
                    <a:pt x="0" y="438"/>
                    <a:pt x="0" y="438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342A6F52-FD7C-FD47-B92B-3E12EE43A0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59663" y="1927226"/>
              <a:ext cx="533400" cy="844550"/>
            </a:xfrm>
            <a:custGeom>
              <a:avLst/>
              <a:gdLst>
                <a:gd name="T0" fmla="*/ 11 w 281"/>
                <a:gd name="T1" fmla="*/ 404 h 444"/>
                <a:gd name="T2" fmla="*/ 49 w 281"/>
                <a:gd name="T3" fmla="*/ 419 h 444"/>
                <a:gd name="T4" fmla="*/ 108 w 281"/>
                <a:gd name="T5" fmla="*/ 363 h 444"/>
                <a:gd name="T6" fmla="*/ 130 w 281"/>
                <a:gd name="T7" fmla="*/ 311 h 444"/>
                <a:gd name="T8" fmla="*/ 5 w 281"/>
                <a:gd name="T9" fmla="*/ 0 h 444"/>
                <a:gd name="T10" fmla="*/ 32 w 281"/>
                <a:gd name="T11" fmla="*/ 0 h 444"/>
                <a:gd name="T12" fmla="*/ 132 w 281"/>
                <a:gd name="T13" fmla="*/ 250 h 444"/>
                <a:gd name="T14" fmla="*/ 143 w 281"/>
                <a:gd name="T15" fmla="*/ 279 h 444"/>
                <a:gd name="T16" fmla="*/ 144 w 281"/>
                <a:gd name="T17" fmla="*/ 279 h 444"/>
                <a:gd name="T18" fmla="*/ 154 w 281"/>
                <a:gd name="T19" fmla="*/ 250 h 444"/>
                <a:gd name="T20" fmla="*/ 254 w 281"/>
                <a:gd name="T21" fmla="*/ 0 h 444"/>
                <a:gd name="T22" fmla="*/ 281 w 281"/>
                <a:gd name="T23" fmla="*/ 0 h 444"/>
                <a:gd name="T24" fmla="*/ 126 w 281"/>
                <a:gd name="T25" fmla="*/ 386 h 444"/>
                <a:gd name="T26" fmla="*/ 49 w 281"/>
                <a:gd name="T27" fmla="*/ 444 h 444"/>
                <a:gd name="T28" fmla="*/ 0 w 281"/>
                <a:gd name="T29" fmla="*/ 427 h 444"/>
                <a:gd name="T30" fmla="*/ 11 w 281"/>
                <a:gd name="T31" fmla="*/ 40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1" h="444">
                  <a:moveTo>
                    <a:pt x="11" y="404"/>
                  </a:moveTo>
                  <a:cubicBezTo>
                    <a:pt x="11" y="404"/>
                    <a:pt x="28" y="419"/>
                    <a:pt x="49" y="419"/>
                  </a:cubicBezTo>
                  <a:cubicBezTo>
                    <a:pt x="78" y="419"/>
                    <a:pt x="96" y="392"/>
                    <a:pt x="108" y="363"/>
                  </a:cubicBezTo>
                  <a:cubicBezTo>
                    <a:pt x="130" y="311"/>
                    <a:pt x="130" y="311"/>
                    <a:pt x="130" y="31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32" y="250"/>
                    <a:pt x="132" y="250"/>
                    <a:pt x="132" y="250"/>
                  </a:cubicBezTo>
                  <a:cubicBezTo>
                    <a:pt x="138" y="265"/>
                    <a:pt x="143" y="279"/>
                    <a:pt x="143" y="279"/>
                  </a:cubicBezTo>
                  <a:cubicBezTo>
                    <a:pt x="144" y="279"/>
                    <a:pt x="144" y="279"/>
                    <a:pt x="144" y="279"/>
                  </a:cubicBezTo>
                  <a:cubicBezTo>
                    <a:pt x="144" y="279"/>
                    <a:pt x="148" y="265"/>
                    <a:pt x="154" y="250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281" y="0"/>
                    <a:pt x="281" y="0"/>
                    <a:pt x="281" y="0"/>
                  </a:cubicBezTo>
                  <a:cubicBezTo>
                    <a:pt x="126" y="386"/>
                    <a:pt x="126" y="386"/>
                    <a:pt x="126" y="386"/>
                  </a:cubicBezTo>
                  <a:cubicBezTo>
                    <a:pt x="112" y="419"/>
                    <a:pt x="87" y="444"/>
                    <a:pt x="49" y="444"/>
                  </a:cubicBezTo>
                  <a:cubicBezTo>
                    <a:pt x="20" y="444"/>
                    <a:pt x="0" y="427"/>
                    <a:pt x="0" y="427"/>
                  </a:cubicBezTo>
                  <a:lnTo>
                    <a:pt x="11" y="40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35A5B52E-0B3E-4941-8E27-5FD7DBFB47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01038" y="1906588"/>
              <a:ext cx="431800" cy="631825"/>
            </a:xfrm>
            <a:custGeom>
              <a:avLst/>
              <a:gdLst>
                <a:gd name="T0" fmla="*/ 29 w 227"/>
                <a:gd name="T1" fmla="*/ 242 h 332"/>
                <a:gd name="T2" fmla="*/ 117 w 227"/>
                <a:gd name="T3" fmla="*/ 279 h 332"/>
                <a:gd name="T4" fmla="*/ 167 w 227"/>
                <a:gd name="T5" fmla="*/ 240 h 332"/>
                <a:gd name="T6" fmla="*/ 10 w 227"/>
                <a:gd name="T7" fmla="*/ 90 h 332"/>
                <a:gd name="T8" fmla="*/ 121 w 227"/>
                <a:gd name="T9" fmla="*/ 0 h 332"/>
                <a:gd name="T10" fmla="*/ 220 w 227"/>
                <a:gd name="T11" fmla="*/ 35 h 332"/>
                <a:gd name="T12" fmla="*/ 196 w 227"/>
                <a:gd name="T13" fmla="*/ 81 h 332"/>
                <a:gd name="T14" fmla="*/ 120 w 227"/>
                <a:gd name="T15" fmla="*/ 53 h 332"/>
                <a:gd name="T16" fmla="*/ 70 w 227"/>
                <a:gd name="T17" fmla="*/ 91 h 332"/>
                <a:gd name="T18" fmla="*/ 227 w 227"/>
                <a:gd name="T19" fmla="*/ 240 h 332"/>
                <a:gd name="T20" fmla="*/ 117 w 227"/>
                <a:gd name="T21" fmla="*/ 332 h 332"/>
                <a:gd name="T22" fmla="*/ 0 w 227"/>
                <a:gd name="T23" fmla="*/ 285 h 332"/>
                <a:gd name="T24" fmla="*/ 29 w 227"/>
                <a:gd name="T25" fmla="*/ 24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7" h="332">
                  <a:moveTo>
                    <a:pt x="29" y="242"/>
                  </a:moveTo>
                  <a:cubicBezTo>
                    <a:pt x="29" y="242"/>
                    <a:pt x="63" y="279"/>
                    <a:pt x="117" y="279"/>
                  </a:cubicBezTo>
                  <a:cubicBezTo>
                    <a:pt x="142" y="279"/>
                    <a:pt x="167" y="265"/>
                    <a:pt x="167" y="240"/>
                  </a:cubicBezTo>
                  <a:cubicBezTo>
                    <a:pt x="167" y="181"/>
                    <a:pt x="10" y="193"/>
                    <a:pt x="10" y="90"/>
                  </a:cubicBezTo>
                  <a:cubicBezTo>
                    <a:pt x="10" y="33"/>
                    <a:pt x="60" y="0"/>
                    <a:pt x="121" y="0"/>
                  </a:cubicBezTo>
                  <a:cubicBezTo>
                    <a:pt x="188" y="0"/>
                    <a:pt x="220" y="35"/>
                    <a:pt x="220" y="35"/>
                  </a:cubicBezTo>
                  <a:cubicBezTo>
                    <a:pt x="196" y="81"/>
                    <a:pt x="196" y="81"/>
                    <a:pt x="196" y="81"/>
                  </a:cubicBezTo>
                  <a:cubicBezTo>
                    <a:pt x="196" y="81"/>
                    <a:pt x="169" y="53"/>
                    <a:pt x="120" y="53"/>
                  </a:cubicBezTo>
                  <a:cubicBezTo>
                    <a:pt x="95" y="53"/>
                    <a:pt x="70" y="64"/>
                    <a:pt x="70" y="91"/>
                  </a:cubicBezTo>
                  <a:cubicBezTo>
                    <a:pt x="70" y="148"/>
                    <a:pt x="227" y="136"/>
                    <a:pt x="227" y="240"/>
                  </a:cubicBezTo>
                  <a:cubicBezTo>
                    <a:pt x="227" y="292"/>
                    <a:pt x="184" y="332"/>
                    <a:pt x="117" y="332"/>
                  </a:cubicBezTo>
                  <a:cubicBezTo>
                    <a:pt x="42" y="332"/>
                    <a:pt x="0" y="285"/>
                    <a:pt x="0" y="285"/>
                  </a:cubicBezTo>
                  <a:lnTo>
                    <a:pt x="29" y="2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4EC5B658-606D-B041-901A-BCFC323ACA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74113" y="1906588"/>
              <a:ext cx="542925" cy="631825"/>
            </a:xfrm>
            <a:custGeom>
              <a:avLst/>
              <a:gdLst>
                <a:gd name="T0" fmla="*/ 164 w 286"/>
                <a:gd name="T1" fmla="*/ 0 h 332"/>
                <a:gd name="T2" fmla="*/ 279 w 286"/>
                <a:gd name="T3" fmla="*/ 46 h 332"/>
                <a:gd name="T4" fmla="*/ 251 w 286"/>
                <a:gd name="T5" fmla="*/ 89 h 332"/>
                <a:gd name="T6" fmla="*/ 166 w 286"/>
                <a:gd name="T7" fmla="*/ 53 h 332"/>
                <a:gd name="T8" fmla="*/ 60 w 286"/>
                <a:gd name="T9" fmla="*/ 165 h 332"/>
                <a:gd name="T10" fmla="*/ 168 w 286"/>
                <a:gd name="T11" fmla="*/ 279 h 332"/>
                <a:gd name="T12" fmla="*/ 263 w 286"/>
                <a:gd name="T13" fmla="*/ 237 h 332"/>
                <a:gd name="T14" fmla="*/ 286 w 286"/>
                <a:gd name="T15" fmla="*/ 281 h 332"/>
                <a:gd name="T16" fmla="*/ 164 w 286"/>
                <a:gd name="T17" fmla="*/ 332 h 332"/>
                <a:gd name="T18" fmla="*/ 0 w 286"/>
                <a:gd name="T19" fmla="*/ 166 h 332"/>
                <a:gd name="T20" fmla="*/ 164 w 286"/>
                <a:gd name="T21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6" h="332">
                  <a:moveTo>
                    <a:pt x="164" y="0"/>
                  </a:moveTo>
                  <a:cubicBezTo>
                    <a:pt x="241" y="0"/>
                    <a:pt x="279" y="46"/>
                    <a:pt x="279" y="46"/>
                  </a:cubicBezTo>
                  <a:cubicBezTo>
                    <a:pt x="251" y="89"/>
                    <a:pt x="251" y="89"/>
                    <a:pt x="251" y="89"/>
                  </a:cubicBezTo>
                  <a:cubicBezTo>
                    <a:pt x="251" y="89"/>
                    <a:pt x="218" y="53"/>
                    <a:pt x="166" y="53"/>
                  </a:cubicBezTo>
                  <a:cubicBezTo>
                    <a:pt x="105" y="53"/>
                    <a:pt x="60" y="100"/>
                    <a:pt x="60" y="165"/>
                  </a:cubicBezTo>
                  <a:cubicBezTo>
                    <a:pt x="60" y="230"/>
                    <a:pt x="105" y="279"/>
                    <a:pt x="168" y="279"/>
                  </a:cubicBezTo>
                  <a:cubicBezTo>
                    <a:pt x="225" y="279"/>
                    <a:pt x="263" y="237"/>
                    <a:pt x="263" y="237"/>
                  </a:cubicBezTo>
                  <a:cubicBezTo>
                    <a:pt x="286" y="281"/>
                    <a:pt x="286" y="281"/>
                    <a:pt x="286" y="281"/>
                  </a:cubicBezTo>
                  <a:cubicBezTo>
                    <a:pt x="286" y="281"/>
                    <a:pt x="244" y="332"/>
                    <a:pt x="164" y="332"/>
                  </a:cubicBezTo>
                  <a:cubicBezTo>
                    <a:pt x="68" y="332"/>
                    <a:pt x="0" y="261"/>
                    <a:pt x="0" y="166"/>
                  </a:cubicBezTo>
                  <a:cubicBezTo>
                    <a:pt x="0" y="72"/>
                    <a:pt x="68" y="0"/>
                    <a:pt x="164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105D7FED-266F-0341-9457-ADDF4F5CCAA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88476" y="1682751"/>
              <a:ext cx="114300" cy="839788"/>
            </a:xfrm>
            <a:custGeom>
              <a:avLst/>
              <a:gdLst>
                <a:gd name="T0" fmla="*/ 1 w 72"/>
                <a:gd name="T1" fmla="*/ 150 h 529"/>
                <a:gd name="T2" fmla="*/ 72 w 72"/>
                <a:gd name="T3" fmla="*/ 150 h 529"/>
                <a:gd name="T4" fmla="*/ 72 w 72"/>
                <a:gd name="T5" fmla="*/ 529 h 529"/>
                <a:gd name="T6" fmla="*/ 1 w 72"/>
                <a:gd name="T7" fmla="*/ 529 h 529"/>
                <a:gd name="T8" fmla="*/ 1 w 72"/>
                <a:gd name="T9" fmla="*/ 150 h 529"/>
                <a:gd name="T10" fmla="*/ 0 w 72"/>
                <a:gd name="T11" fmla="*/ 0 h 529"/>
                <a:gd name="T12" fmla="*/ 72 w 72"/>
                <a:gd name="T13" fmla="*/ 0 h 529"/>
                <a:gd name="T14" fmla="*/ 72 w 72"/>
                <a:gd name="T15" fmla="*/ 74 h 529"/>
                <a:gd name="T16" fmla="*/ 0 w 72"/>
                <a:gd name="T17" fmla="*/ 74 h 529"/>
                <a:gd name="T18" fmla="*/ 0 w 72"/>
                <a:gd name="T19" fmla="*/ 0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529">
                  <a:moveTo>
                    <a:pt x="1" y="150"/>
                  </a:moveTo>
                  <a:lnTo>
                    <a:pt x="72" y="150"/>
                  </a:lnTo>
                  <a:lnTo>
                    <a:pt x="72" y="529"/>
                  </a:lnTo>
                  <a:lnTo>
                    <a:pt x="1" y="529"/>
                  </a:lnTo>
                  <a:lnTo>
                    <a:pt x="1" y="150"/>
                  </a:lnTo>
                  <a:close/>
                  <a:moveTo>
                    <a:pt x="0" y="0"/>
                  </a:moveTo>
                  <a:lnTo>
                    <a:pt x="72" y="0"/>
                  </a:lnTo>
                  <a:lnTo>
                    <a:pt x="72" y="74"/>
                  </a:lnTo>
                  <a:lnTo>
                    <a:pt x="0" y="7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855E9AA8-9D82-9840-9FED-FF849E3CD7C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93263" y="1906588"/>
              <a:ext cx="541338" cy="631825"/>
            </a:xfrm>
            <a:custGeom>
              <a:avLst/>
              <a:gdLst>
                <a:gd name="T0" fmla="*/ 225 w 285"/>
                <a:gd name="T1" fmla="*/ 129 h 332"/>
                <a:gd name="T2" fmla="*/ 151 w 285"/>
                <a:gd name="T3" fmla="*/ 48 h 332"/>
                <a:gd name="T4" fmla="*/ 62 w 285"/>
                <a:gd name="T5" fmla="*/ 129 h 332"/>
                <a:gd name="T6" fmla="*/ 225 w 285"/>
                <a:gd name="T7" fmla="*/ 129 h 332"/>
                <a:gd name="T8" fmla="*/ 153 w 285"/>
                <a:gd name="T9" fmla="*/ 0 h 332"/>
                <a:gd name="T10" fmla="*/ 285 w 285"/>
                <a:gd name="T11" fmla="*/ 148 h 332"/>
                <a:gd name="T12" fmla="*/ 283 w 285"/>
                <a:gd name="T13" fmla="*/ 175 h 332"/>
                <a:gd name="T14" fmla="*/ 60 w 285"/>
                <a:gd name="T15" fmla="*/ 175 h 332"/>
                <a:gd name="T16" fmla="*/ 165 w 285"/>
                <a:gd name="T17" fmla="*/ 279 h 332"/>
                <a:gd name="T18" fmla="*/ 256 w 285"/>
                <a:gd name="T19" fmla="*/ 242 h 332"/>
                <a:gd name="T20" fmla="*/ 280 w 285"/>
                <a:gd name="T21" fmla="*/ 287 h 332"/>
                <a:gd name="T22" fmla="*/ 162 w 285"/>
                <a:gd name="T23" fmla="*/ 332 h 332"/>
                <a:gd name="T24" fmla="*/ 0 w 285"/>
                <a:gd name="T25" fmla="*/ 166 h 332"/>
                <a:gd name="T26" fmla="*/ 153 w 285"/>
                <a:gd name="T27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" h="332">
                  <a:moveTo>
                    <a:pt x="225" y="129"/>
                  </a:moveTo>
                  <a:cubicBezTo>
                    <a:pt x="223" y="75"/>
                    <a:pt x="191" y="48"/>
                    <a:pt x="151" y="48"/>
                  </a:cubicBezTo>
                  <a:cubicBezTo>
                    <a:pt x="107" y="48"/>
                    <a:pt x="70" y="77"/>
                    <a:pt x="62" y="129"/>
                  </a:cubicBezTo>
                  <a:lnTo>
                    <a:pt x="225" y="129"/>
                  </a:lnTo>
                  <a:close/>
                  <a:moveTo>
                    <a:pt x="153" y="0"/>
                  </a:moveTo>
                  <a:cubicBezTo>
                    <a:pt x="239" y="0"/>
                    <a:pt x="285" y="66"/>
                    <a:pt x="285" y="148"/>
                  </a:cubicBezTo>
                  <a:cubicBezTo>
                    <a:pt x="285" y="156"/>
                    <a:pt x="283" y="175"/>
                    <a:pt x="283" y="175"/>
                  </a:cubicBezTo>
                  <a:cubicBezTo>
                    <a:pt x="60" y="175"/>
                    <a:pt x="60" y="175"/>
                    <a:pt x="60" y="175"/>
                  </a:cubicBezTo>
                  <a:cubicBezTo>
                    <a:pt x="63" y="244"/>
                    <a:pt x="111" y="279"/>
                    <a:pt x="165" y="279"/>
                  </a:cubicBezTo>
                  <a:cubicBezTo>
                    <a:pt x="218" y="279"/>
                    <a:pt x="256" y="242"/>
                    <a:pt x="256" y="242"/>
                  </a:cubicBezTo>
                  <a:cubicBezTo>
                    <a:pt x="280" y="287"/>
                    <a:pt x="280" y="287"/>
                    <a:pt x="280" y="287"/>
                  </a:cubicBezTo>
                  <a:cubicBezTo>
                    <a:pt x="280" y="287"/>
                    <a:pt x="235" y="332"/>
                    <a:pt x="162" y="332"/>
                  </a:cubicBezTo>
                  <a:cubicBezTo>
                    <a:pt x="65" y="332"/>
                    <a:pt x="0" y="260"/>
                    <a:pt x="0" y="166"/>
                  </a:cubicBezTo>
                  <a:cubicBezTo>
                    <a:pt x="0" y="65"/>
                    <a:pt x="65" y="0"/>
                    <a:pt x="15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20D49FE0-420E-554B-951E-666CE665F6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29851" y="1906588"/>
              <a:ext cx="525463" cy="615950"/>
            </a:xfrm>
            <a:custGeom>
              <a:avLst/>
              <a:gdLst>
                <a:gd name="T0" fmla="*/ 0 w 277"/>
                <a:gd name="T1" fmla="*/ 8 h 324"/>
                <a:gd name="T2" fmla="*/ 57 w 277"/>
                <a:gd name="T3" fmla="*/ 8 h 324"/>
                <a:gd name="T4" fmla="*/ 57 w 277"/>
                <a:gd name="T5" fmla="*/ 50 h 324"/>
                <a:gd name="T6" fmla="*/ 56 w 277"/>
                <a:gd name="T7" fmla="*/ 73 h 324"/>
                <a:gd name="T8" fmla="*/ 57 w 277"/>
                <a:gd name="T9" fmla="*/ 73 h 324"/>
                <a:gd name="T10" fmla="*/ 172 w 277"/>
                <a:gd name="T11" fmla="*/ 0 h 324"/>
                <a:gd name="T12" fmla="*/ 277 w 277"/>
                <a:gd name="T13" fmla="*/ 122 h 324"/>
                <a:gd name="T14" fmla="*/ 277 w 277"/>
                <a:gd name="T15" fmla="*/ 324 h 324"/>
                <a:gd name="T16" fmla="*/ 218 w 277"/>
                <a:gd name="T17" fmla="*/ 324 h 324"/>
                <a:gd name="T18" fmla="*/ 218 w 277"/>
                <a:gd name="T19" fmla="*/ 135 h 324"/>
                <a:gd name="T20" fmla="*/ 160 w 277"/>
                <a:gd name="T21" fmla="*/ 56 h 324"/>
                <a:gd name="T22" fmla="*/ 63 w 277"/>
                <a:gd name="T23" fmla="*/ 133 h 324"/>
                <a:gd name="T24" fmla="*/ 59 w 277"/>
                <a:gd name="T25" fmla="*/ 176 h 324"/>
                <a:gd name="T26" fmla="*/ 59 w 277"/>
                <a:gd name="T27" fmla="*/ 324 h 324"/>
                <a:gd name="T28" fmla="*/ 0 w 277"/>
                <a:gd name="T29" fmla="*/ 324 h 324"/>
                <a:gd name="T30" fmla="*/ 0 w 277"/>
                <a:gd name="T31" fmla="*/ 8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7" h="324">
                  <a:moveTo>
                    <a:pt x="0" y="8"/>
                  </a:moveTo>
                  <a:cubicBezTo>
                    <a:pt x="57" y="8"/>
                    <a:pt x="57" y="8"/>
                    <a:pt x="57" y="8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7" y="62"/>
                    <a:pt x="56" y="73"/>
                    <a:pt x="56" y="73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69" y="45"/>
                    <a:pt x="105" y="0"/>
                    <a:pt x="172" y="0"/>
                  </a:cubicBezTo>
                  <a:cubicBezTo>
                    <a:pt x="244" y="0"/>
                    <a:pt x="277" y="41"/>
                    <a:pt x="277" y="122"/>
                  </a:cubicBezTo>
                  <a:cubicBezTo>
                    <a:pt x="277" y="324"/>
                    <a:pt x="277" y="324"/>
                    <a:pt x="277" y="324"/>
                  </a:cubicBezTo>
                  <a:cubicBezTo>
                    <a:pt x="218" y="324"/>
                    <a:pt x="218" y="324"/>
                    <a:pt x="218" y="324"/>
                  </a:cubicBezTo>
                  <a:cubicBezTo>
                    <a:pt x="218" y="135"/>
                    <a:pt x="218" y="135"/>
                    <a:pt x="218" y="135"/>
                  </a:cubicBezTo>
                  <a:cubicBezTo>
                    <a:pt x="218" y="91"/>
                    <a:pt x="209" y="56"/>
                    <a:pt x="160" y="56"/>
                  </a:cubicBezTo>
                  <a:cubicBezTo>
                    <a:pt x="114" y="56"/>
                    <a:pt x="76" y="88"/>
                    <a:pt x="63" y="133"/>
                  </a:cubicBezTo>
                  <a:cubicBezTo>
                    <a:pt x="60" y="146"/>
                    <a:pt x="59" y="160"/>
                    <a:pt x="59" y="176"/>
                  </a:cubicBezTo>
                  <a:cubicBezTo>
                    <a:pt x="59" y="324"/>
                    <a:pt x="59" y="324"/>
                    <a:pt x="59" y="324"/>
                  </a:cubicBezTo>
                  <a:cubicBezTo>
                    <a:pt x="0" y="324"/>
                    <a:pt x="0" y="324"/>
                    <a:pt x="0" y="324"/>
                  </a:cubicBez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4695C3CA-CC04-0E4B-8D0A-1D1E5985BC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39451" y="1906588"/>
              <a:ext cx="542925" cy="631825"/>
            </a:xfrm>
            <a:custGeom>
              <a:avLst/>
              <a:gdLst>
                <a:gd name="T0" fmla="*/ 164 w 286"/>
                <a:gd name="T1" fmla="*/ 0 h 332"/>
                <a:gd name="T2" fmla="*/ 279 w 286"/>
                <a:gd name="T3" fmla="*/ 46 h 332"/>
                <a:gd name="T4" fmla="*/ 251 w 286"/>
                <a:gd name="T5" fmla="*/ 89 h 332"/>
                <a:gd name="T6" fmla="*/ 166 w 286"/>
                <a:gd name="T7" fmla="*/ 53 h 332"/>
                <a:gd name="T8" fmla="*/ 60 w 286"/>
                <a:gd name="T9" fmla="*/ 165 h 332"/>
                <a:gd name="T10" fmla="*/ 168 w 286"/>
                <a:gd name="T11" fmla="*/ 279 h 332"/>
                <a:gd name="T12" fmla="*/ 263 w 286"/>
                <a:gd name="T13" fmla="*/ 237 h 332"/>
                <a:gd name="T14" fmla="*/ 286 w 286"/>
                <a:gd name="T15" fmla="*/ 281 h 332"/>
                <a:gd name="T16" fmla="*/ 164 w 286"/>
                <a:gd name="T17" fmla="*/ 332 h 332"/>
                <a:gd name="T18" fmla="*/ 0 w 286"/>
                <a:gd name="T19" fmla="*/ 166 h 332"/>
                <a:gd name="T20" fmla="*/ 164 w 286"/>
                <a:gd name="T21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6" h="332">
                  <a:moveTo>
                    <a:pt x="164" y="0"/>
                  </a:moveTo>
                  <a:cubicBezTo>
                    <a:pt x="241" y="0"/>
                    <a:pt x="279" y="46"/>
                    <a:pt x="279" y="46"/>
                  </a:cubicBezTo>
                  <a:cubicBezTo>
                    <a:pt x="251" y="89"/>
                    <a:pt x="251" y="89"/>
                    <a:pt x="251" y="89"/>
                  </a:cubicBezTo>
                  <a:cubicBezTo>
                    <a:pt x="251" y="89"/>
                    <a:pt x="218" y="53"/>
                    <a:pt x="166" y="53"/>
                  </a:cubicBezTo>
                  <a:cubicBezTo>
                    <a:pt x="105" y="53"/>
                    <a:pt x="60" y="100"/>
                    <a:pt x="60" y="165"/>
                  </a:cubicBezTo>
                  <a:cubicBezTo>
                    <a:pt x="60" y="230"/>
                    <a:pt x="105" y="279"/>
                    <a:pt x="168" y="279"/>
                  </a:cubicBezTo>
                  <a:cubicBezTo>
                    <a:pt x="225" y="279"/>
                    <a:pt x="263" y="237"/>
                    <a:pt x="263" y="237"/>
                  </a:cubicBezTo>
                  <a:cubicBezTo>
                    <a:pt x="286" y="281"/>
                    <a:pt x="286" y="281"/>
                    <a:pt x="286" y="281"/>
                  </a:cubicBezTo>
                  <a:cubicBezTo>
                    <a:pt x="286" y="281"/>
                    <a:pt x="244" y="332"/>
                    <a:pt x="164" y="332"/>
                  </a:cubicBezTo>
                  <a:cubicBezTo>
                    <a:pt x="68" y="332"/>
                    <a:pt x="0" y="261"/>
                    <a:pt x="0" y="166"/>
                  </a:cubicBezTo>
                  <a:cubicBezTo>
                    <a:pt x="0" y="72"/>
                    <a:pt x="68" y="0"/>
                    <a:pt x="164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50E4942D-8440-334F-82AE-1F217C50DD5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09363" y="1906588"/>
              <a:ext cx="541338" cy="631825"/>
            </a:xfrm>
            <a:custGeom>
              <a:avLst/>
              <a:gdLst>
                <a:gd name="T0" fmla="*/ 225 w 285"/>
                <a:gd name="T1" fmla="*/ 129 h 332"/>
                <a:gd name="T2" fmla="*/ 152 w 285"/>
                <a:gd name="T3" fmla="*/ 48 h 332"/>
                <a:gd name="T4" fmla="*/ 62 w 285"/>
                <a:gd name="T5" fmla="*/ 129 h 332"/>
                <a:gd name="T6" fmla="*/ 225 w 285"/>
                <a:gd name="T7" fmla="*/ 129 h 332"/>
                <a:gd name="T8" fmla="*/ 153 w 285"/>
                <a:gd name="T9" fmla="*/ 0 h 332"/>
                <a:gd name="T10" fmla="*/ 285 w 285"/>
                <a:gd name="T11" fmla="*/ 148 h 332"/>
                <a:gd name="T12" fmla="*/ 284 w 285"/>
                <a:gd name="T13" fmla="*/ 175 h 332"/>
                <a:gd name="T14" fmla="*/ 60 w 285"/>
                <a:gd name="T15" fmla="*/ 175 h 332"/>
                <a:gd name="T16" fmla="*/ 166 w 285"/>
                <a:gd name="T17" fmla="*/ 279 h 332"/>
                <a:gd name="T18" fmla="*/ 256 w 285"/>
                <a:gd name="T19" fmla="*/ 242 h 332"/>
                <a:gd name="T20" fmla="*/ 281 w 285"/>
                <a:gd name="T21" fmla="*/ 287 h 332"/>
                <a:gd name="T22" fmla="*/ 162 w 285"/>
                <a:gd name="T23" fmla="*/ 332 h 332"/>
                <a:gd name="T24" fmla="*/ 0 w 285"/>
                <a:gd name="T25" fmla="*/ 166 h 332"/>
                <a:gd name="T26" fmla="*/ 153 w 285"/>
                <a:gd name="T27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" h="332">
                  <a:moveTo>
                    <a:pt x="225" y="129"/>
                  </a:moveTo>
                  <a:cubicBezTo>
                    <a:pt x="224" y="75"/>
                    <a:pt x="191" y="48"/>
                    <a:pt x="152" y="48"/>
                  </a:cubicBezTo>
                  <a:cubicBezTo>
                    <a:pt x="107" y="48"/>
                    <a:pt x="71" y="77"/>
                    <a:pt x="62" y="129"/>
                  </a:cubicBezTo>
                  <a:lnTo>
                    <a:pt x="225" y="129"/>
                  </a:lnTo>
                  <a:close/>
                  <a:moveTo>
                    <a:pt x="153" y="0"/>
                  </a:moveTo>
                  <a:cubicBezTo>
                    <a:pt x="239" y="0"/>
                    <a:pt x="285" y="66"/>
                    <a:pt x="285" y="148"/>
                  </a:cubicBezTo>
                  <a:cubicBezTo>
                    <a:pt x="285" y="156"/>
                    <a:pt x="284" y="175"/>
                    <a:pt x="284" y="175"/>
                  </a:cubicBezTo>
                  <a:cubicBezTo>
                    <a:pt x="60" y="175"/>
                    <a:pt x="60" y="175"/>
                    <a:pt x="60" y="175"/>
                  </a:cubicBezTo>
                  <a:cubicBezTo>
                    <a:pt x="63" y="244"/>
                    <a:pt x="111" y="279"/>
                    <a:pt x="166" y="279"/>
                  </a:cubicBezTo>
                  <a:cubicBezTo>
                    <a:pt x="218" y="279"/>
                    <a:pt x="256" y="242"/>
                    <a:pt x="256" y="242"/>
                  </a:cubicBezTo>
                  <a:cubicBezTo>
                    <a:pt x="281" y="287"/>
                    <a:pt x="281" y="287"/>
                    <a:pt x="281" y="287"/>
                  </a:cubicBezTo>
                  <a:cubicBezTo>
                    <a:pt x="281" y="287"/>
                    <a:pt x="235" y="332"/>
                    <a:pt x="162" y="332"/>
                  </a:cubicBezTo>
                  <a:cubicBezTo>
                    <a:pt x="66" y="332"/>
                    <a:pt x="0" y="260"/>
                    <a:pt x="0" y="166"/>
                  </a:cubicBezTo>
                  <a:cubicBezTo>
                    <a:pt x="0" y="65"/>
                    <a:pt x="66" y="0"/>
                    <a:pt x="15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003180EB-96F6-184F-8EB5-D8835AEA724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044363" y="2401888"/>
              <a:ext cx="117475" cy="12065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34DC5C5-393C-C040-8C81-AD2E0430D9BB}"/>
              </a:ext>
            </a:extLst>
          </p:cNvPr>
          <p:cNvGrpSpPr/>
          <p:nvPr/>
        </p:nvGrpSpPr>
        <p:grpSpPr>
          <a:xfrm rot="5400000">
            <a:off x="3313584" y="-1111608"/>
            <a:ext cx="230832" cy="3501854"/>
            <a:chOff x="0" y="1980381"/>
            <a:chExt cx="230832" cy="3501854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654233D-9100-1545-8214-468190CC56DA}"/>
                </a:ext>
              </a:extLst>
            </p:cNvPr>
            <p:cNvSpPr txBox="1"/>
            <p:nvPr userDrawn="1"/>
          </p:nvSpPr>
          <p:spPr>
            <a:xfrm rot="16200000">
              <a:off x="-1394245" y="3615892"/>
              <a:ext cx="3019322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Proprietary and Confidential Property of UCB</a:t>
              </a:r>
              <a:endParaRPr lang="en-BE" sz="900" dirty="0">
                <a:solidFill>
                  <a:schemeClr val="tx1"/>
                </a:solidFill>
              </a:endParaRP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66F803A4-2CFE-804F-BE8F-EEBE0806324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416" y="1980381"/>
              <a:ext cx="0" cy="4735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EF86BA98-A951-0142-B3E7-0268A8F8C83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416" y="5008716"/>
              <a:ext cx="0" cy="4735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29262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667332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456423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844179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icture Placeholder 64">
            <a:extLst>
              <a:ext uri="{FF2B5EF4-FFF2-40B4-BE49-F238E27FC236}">
                <a16:creationId xmlns:a16="http://schemas.microsoft.com/office/drawing/2014/main" id="{B8D670EA-1E47-EE44-9859-BF14C627EA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" y="4"/>
            <a:ext cx="12191993" cy="6857996"/>
          </a:xfrm>
          <a:custGeom>
            <a:avLst/>
            <a:gdLst>
              <a:gd name="connsiteX0" fmla="*/ 3578903 w 12191993"/>
              <a:gd name="connsiteY0" fmla="*/ 6416506 h 6857996"/>
              <a:gd name="connsiteX1" fmla="*/ 3578903 w 12191993"/>
              <a:gd name="connsiteY1" fmla="*/ 6449909 h 6857996"/>
              <a:gd name="connsiteX2" fmla="*/ 3611987 w 12191993"/>
              <a:gd name="connsiteY2" fmla="*/ 6449909 h 6857996"/>
              <a:gd name="connsiteX3" fmla="*/ 3611987 w 12191993"/>
              <a:gd name="connsiteY3" fmla="*/ 6416506 h 6857996"/>
              <a:gd name="connsiteX4" fmla="*/ 3481994 w 12191993"/>
              <a:gd name="connsiteY4" fmla="*/ 6306894 h 6857996"/>
              <a:gd name="connsiteX5" fmla="*/ 3521564 w 12191993"/>
              <a:gd name="connsiteY5" fmla="*/ 6348729 h 6857996"/>
              <a:gd name="connsiteX6" fmla="*/ 3433990 w 12191993"/>
              <a:gd name="connsiteY6" fmla="*/ 6348729 h 6857996"/>
              <a:gd name="connsiteX7" fmla="*/ 3481994 w 12191993"/>
              <a:gd name="connsiteY7" fmla="*/ 6306894 h 6857996"/>
              <a:gd name="connsiteX8" fmla="*/ 2971631 w 12191993"/>
              <a:gd name="connsiteY8" fmla="*/ 6306894 h 6857996"/>
              <a:gd name="connsiteX9" fmla="*/ 3011201 w 12191993"/>
              <a:gd name="connsiteY9" fmla="*/ 6348729 h 6857996"/>
              <a:gd name="connsiteX10" fmla="*/ 2923627 w 12191993"/>
              <a:gd name="connsiteY10" fmla="*/ 6348729 h 6857996"/>
              <a:gd name="connsiteX11" fmla="*/ 2971631 w 12191993"/>
              <a:gd name="connsiteY11" fmla="*/ 6306894 h 6857996"/>
              <a:gd name="connsiteX12" fmla="*/ 2218851 w 12191993"/>
              <a:gd name="connsiteY12" fmla="*/ 6297163 h 6857996"/>
              <a:gd name="connsiteX13" fmla="*/ 2275288 w 12191993"/>
              <a:gd name="connsiteY13" fmla="*/ 6368835 h 6857996"/>
              <a:gd name="connsiteX14" fmla="*/ 2217552 w 12191993"/>
              <a:gd name="connsiteY14" fmla="*/ 6440507 h 6857996"/>
              <a:gd name="connsiteX15" fmla="*/ 2161116 w 12191993"/>
              <a:gd name="connsiteY15" fmla="*/ 6369160 h 6857996"/>
              <a:gd name="connsiteX16" fmla="*/ 2218851 w 12191993"/>
              <a:gd name="connsiteY16" fmla="*/ 6297163 h 6857996"/>
              <a:gd name="connsiteX17" fmla="*/ 1782667 w 12191993"/>
              <a:gd name="connsiteY17" fmla="*/ 6296514 h 6857996"/>
              <a:gd name="connsiteX18" fmla="*/ 1834887 w 12191993"/>
              <a:gd name="connsiteY18" fmla="*/ 6353915 h 6857996"/>
              <a:gd name="connsiteX19" fmla="*/ 1719416 w 12191993"/>
              <a:gd name="connsiteY19" fmla="*/ 6353915 h 6857996"/>
              <a:gd name="connsiteX20" fmla="*/ 1782667 w 12191993"/>
              <a:gd name="connsiteY20" fmla="*/ 6296514 h 6857996"/>
              <a:gd name="connsiteX21" fmla="*/ 2293320 w 12191993"/>
              <a:gd name="connsiteY21" fmla="*/ 6287757 h 6857996"/>
              <a:gd name="connsiteX22" fmla="*/ 2360462 w 12191993"/>
              <a:gd name="connsiteY22" fmla="*/ 6448936 h 6857996"/>
              <a:gd name="connsiteX23" fmla="*/ 2348783 w 12191993"/>
              <a:gd name="connsiteY23" fmla="*/ 6475855 h 6857996"/>
              <a:gd name="connsiteX24" fmla="*/ 2316996 w 12191993"/>
              <a:gd name="connsiteY24" fmla="*/ 6505042 h 6857996"/>
              <a:gd name="connsiteX25" fmla="*/ 2296883 w 12191993"/>
              <a:gd name="connsiteY25" fmla="*/ 6497259 h 6857996"/>
              <a:gd name="connsiteX26" fmla="*/ 2290722 w 12191993"/>
              <a:gd name="connsiteY26" fmla="*/ 6508934 h 6857996"/>
              <a:gd name="connsiteX27" fmla="*/ 2316996 w 12191993"/>
              <a:gd name="connsiteY27" fmla="*/ 6518015 h 6857996"/>
              <a:gd name="connsiteX28" fmla="*/ 2358190 w 12191993"/>
              <a:gd name="connsiteY28" fmla="*/ 6487853 h 6857996"/>
              <a:gd name="connsiteX29" fmla="*/ 2441550 w 12191993"/>
              <a:gd name="connsiteY29" fmla="*/ 6287757 h 6857996"/>
              <a:gd name="connsiteX30" fmla="*/ 2426956 w 12191993"/>
              <a:gd name="connsiteY30" fmla="*/ 6287757 h 6857996"/>
              <a:gd name="connsiteX31" fmla="*/ 2373434 w 12191993"/>
              <a:gd name="connsiteY31" fmla="*/ 6417155 h 6857996"/>
              <a:gd name="connsiteX32" fmla="*/ 2367922 w 12191993"/>
              <a:gd name="connsiteY32" fmla="*/ 6432396 h 6857996"/>
              <a:gd name="connsiteX33" fmla="*/ 2367272 w 12191993"/>
              <a:gd name="connsiteY33" fmla="*/ 6432396 h 6857996"/>
              <a:gd name="connsiteX34" fmla="*/ 2361429 w 12191993"/>
              <a:gd name="connsiteY34" fmla="*/ 6417155 h 6857996"/>
              <a:gd name="connsiteX35" fmla="*/ 2307914 w 12191993"/>
              <a:gd name="connsiteY35" fmla="*/ 6287757 h 6857996"/>
              <a:gd name="connsiteX36" fmla="*/ 1560161 w 12191993"/>
              <a:gd name="connsiteY36" fmla="*/ 6287757 h 6857996"/>
              <a:gd name="connsiteX37" fmla="*/ 1624058 w 12191993"/>
              <a:gd name="connsiteY37" fmla="*/ 6449909 h 6857996"/>
              <a:gd name="connsiteX38" fmla="*/ 1637032 w 12191993"/>
              <a:gd name="connsiteY38" fmla="*/ 6449909 h 6857996"/>
              <a:gd name="connsiteX39" fmla="*/ 1700608 w 12191993"/>
              <a:gd name="connsiteY39" fmla="*/ 6287757 h 6857996"/>
              <a:gd name="connsiteX40" fmla="*/ 1686334 w 12191993"/>
              <a:gd name="connsiteY40" fmla="*/ 6287757 h 6857996"/>
              <a:gd name="connsiteX41" fmla="*/ 1636383 w 12191993"/>
              <a:gd name="connsiteY41" fmla="*/ 6414887 h 6857996"/>
              <a:gd name="connsiteX42" fmla="*/ 1630868 w 12191993"/>
              <a:gd name="connsiteY42" fmla="*/ 6432396 h 6857996"/>
              <a:gd name="connsiteX43" fmla="*/ 1630218 w 12191993"/>
              <a:gd name="connsiteY43" fmla="*/ 6432396 h 6857996"/>
              <a:gd name="connsiteX44" fmla="*/ 1624707 w 12191993"/>
              <a:gd name="connsiteY44" fmla="*/ 6414887 h 6857996"/>
              <a:gd name="connsiteX45" fmla="*/ 1574755 w 12191993"/>
              <a:gd name="connsiteY45" fmla="*/ 6287757 h 6857996"/>
              <a:gd name="connsiteX46" fmla="*/ 1526463 w 12191993"/>
              <a:gd name="connsiteY46" fmla="*/ 6287757 h 6857996"/>
              <a:gd name="connsiteX47" fmla="*/ 1526463 w 12191993"/>
              <a:gd name="connsiteY47" fmla="*/ 6449909 h 6857996"/>
              <a:gd name="connsiteX48" fmla="*/ 1540087 w 12191993"/>
              <a:gd name="connsiteY48" fmla="*/ 6449909 h 6857996"/>
              <a:gd name="connsiteX49" fmla="*/ 1540087 w 12191993"/>
              <a:gd name="connsiteY49" fmla="*/ 6287757 h 6857996"/>
              <a:gd name="connsiteX50" fmla="*/ 1496207 w 12191993"/>
              <a:gd name="connsiteY50" fmla="*/ 6286463 h 6857996"/>
              <a:gd name="connsiteX51" fmla="*/ 1444311 w 12191993"/>
              <a:gd name="connsiteY51" fmla="*/ 6331866 h 6857996"/>
              <a:gd name="connsiteX52" fmla="*/ 1443661 w 12191993"/>
              <a:gd name="connsiteY52" fmla="*/ 6331866 h 6857996"/>
              <a:gd name="connsiteX53" fmla="*/ 1444960 w 12191993"/>
              <a:gd name="connsiteY53" fmla="*/ 6318568 h 6857996"/>
              <a:gd name="connsiteX54" fmla="*/ 1444960 w 12191993"/>
              <a:gd name="connsiteY54" fmla="*/ 6287757 h 6857996"/>
              <a:gd name="connsiteX55" fmla="*/ 1431332 w 12191993"/>
              <a:gd name="connsiteY55" fmla="*/ 6287757 h 6857996"/>
              <a:gd name="connsiteX56" fmla="*/ 1431332 w 12191993"/>
              <a:gd name="connsiteY56" fmla="*/ 6449910 h 6857996"/>
              <a:gd name="connsiteX57" fmla="*/ 1444960 w 12191993"/>
              <a:gd name="connsiteY57" fmla="*/ 6449910 h 6857996"/>
              <a:gd name="connsiteX58" fmla="*/ 1444960 w 12191993"/>
              <a:gd name="connsiteY58" fmla="*/ 6379861 h 6857996"/>
              <a:gd name="connsiteX59" fmla="*/ 1449821 w 12191993"/>
              <a:gd name="connsiteY59" fmla="*/ 6345808 h 6857996"/>
              <a:gd name="connsiteX60" fmla="*/ 1498150 w 12191993"/>
              <a:gd name="connsiteY60" fmla="*/ 6300406 h 6857996"/>
              <a:gd name="connsiteX61" fmla="*/ 1505609 w 12191993"/>
              <a:gd name="connsiteY61" fmla="*/ 6301055 h 6857996"/>
              <a:gd name="connsiteX62" fmla="*/ 1505609 w 12191993"/>
              <a:gd name="connsiteY62" fmla="*/ 6287433 h 6857996"/>
              <a:gd name="connsiteX63" fmla="*/ 1496207 w 12191993"/>
              <a:gd name="connsiteY63" fmla="*/ 6286463 h 6857996"/>
              <a:gd name="connsiteX64" fmla="*/ 2833876 w 12191993"/>
              <a:gd name="connsiteY64" fmla="*/ 6285815 h 6857996"/>
              <a:gd name="connsiteX65" fmla="*/ 2833876 w 12191993"/>
              <a:gd name="connsiteY65" fmla="*/ 6449910 h 6857996"/>
              <a:gd name="connsiteX66" fmla="*/ 2865337 w 12191993"/>
              <a:gd name="connsiteY66" fmla="*/ 6449910 h 6857996"/>
              <a:gd name="connsiteX67" fmla="*/ 2865337 w 12191993"/>
              <a:gd name="connsiteY67" fmla="*/ 6285815 h 6857996"/>
              <a:gd name="connsiteX68" fmla="*/ 1962617 w 12191993"/>
              <a:gd name="connsiteY68" fmla="*/ 6283866 h 6857996"/>
              <a:gd name="connsiteX69" fmla="*/ 1893850 w 12191993"/>
              <a:gd name="connsiteY69" fmla="*/ 6329593 h 6857996"/>
              <a:gd name="connsiteX70" fmla="*/ 1893201 w 12191993"/>
              <a:gd name="connsiteY70" fmla="*/ 6329593 h 6857996"/>
              <a:gd name="connsiteX71" fmla="*/ 1894499 w 12191993"/>
              <a:gd name="connsiteY71" fmla="*/ 6316296 h 6857996"/>
              <a:gd name="connsiteX72" fmla="*/ 1894499 w 12191993"/>
              <a:gd name="connsiteY72" fmla="*/ 6287757 h 6857996"/>
              <a:gd name="connsiteX73" fmla="*/ 1880875 w 12191993"/>
              <a:gd name="connsiteY73" fmla="*/ 6287757 h 6857996"/>
              <a:gd name="connsiteX74" fmla="*/ 1880875 w 12191993"/>
              <a:gd name="connsiteY74" fmla="*/ 6449909 h 6857996"/>
              <a:gd name="connsiteX75" fmla="*/ 1894500 w 12191993"/>
              <a:gd name="connsiteY75" fmla="*/ 6449909 h 6857996"/>
              <a:gd name="connsiteX76" fmla="*/ 1894500 w 12191993"/>
              <a:gd name="connsiteY76" fmla="*/ 6370779 h 6857996"/>
              <a:gd name="connsiteX77" fmla="*/ 1897093 w 12191993"/>
              <a:gd name="connsiteY77" fmla="*/ 6348730 h 6857996"/>
              <a:gd name="connsiteX78" fmla="*/ 1962617 w 12191993"/>
              <a:gd name="connsiteY78" fmla="*/ 6297163 h 6857996"/>
              <a:gd name="connsiteX79" fmla="*/ 2002511 w 12191993"/>
              <a:gd name="connsiteY79" fmla="*/ 6351972 h 6857996"/>
              <a:gd name="connsiteX80" fmla="*/ 2002511 w 12191993"/>
              <a:gd name="connsiteY80" fmla="*/ 6449909 h 6857996"/>
              <a:gd name="connsiteX81" fmla="*/ 2016132 w 12191993"/>
              <a:gd name="connsiteY81" fmla="*/ 6449909 h 6857996"/>
              <a:gd name="connsiteX82" fmla="*/ 2016132 w 12191993"/>
              <a:gd name="connsiteY82" fmla="*/ 6347107 h 6857996"/>
              <a:gd name="connsiteX83" fmla="*/ 1962617 w 12191993"/>
              <a:gd name="connsiteY83" fmla="*/ 6283866 h 6857996"/>
              <a:gd name="connsiteX84" fmla="*/ 1782992 w 12191993"/>
              <a:gd name="connsiteY84" fmla="*/ 6283866 h 6857996"/>
              <a:gd name="connsiteX85" fmla="*/ 1704172 w 12191993"/>
              <a:gd name="connsiteY85" fmla="*/ 6369160 h 6857996"/>
              <a:gd name="connsiteX86" fmla="*/ 1787858 w 12191993"/>
              <a:gd name="connsiteY86" fmla="*/ 6453801 h 6857996"/>
              <a:gd name="connsiteX87" fmla="*/ 1845593 w 12191993"/>
              <a:gd name="connsiteY87" fmla="*/ 6431427 h 6857996"/>
              <a:gd name="connsiteX88" fmla="*/ 1838134 w 12191993"/>
              <a:gd name="connsiteY88" fmla="*/ 6420073 h 6857996"/>
              <a:gd name="connsiteX89" fmla="*/ 1787858 w 12191993"/>
              <a:gd name="connsiteY89" fmla="*/ 6440508 h 6857996"/>
              <a:gd name="connsiteX90" fmla="*/ 1718442 w 12191993"/>
              <a:gd name="connsiteY90" fmla="*/ 6366563 h 6857996"/>
              <a:gd name="connsiteX91" fmla="*/ 1848511 w 12191993"/>
              <a:gd name="connsiteY91" fmla="*/ 6366563 h 6857996"/>
              <a:gd name="connsiteX92" fmla="*/ 1849161 w 12191993"/>
              <a:gd name="connsiteY92" fmla="*/ 6357807 h 6857996"/>
              <a:gd name="connsiteX93" fmla="*/ 1782992 w 12191993"/>
              <a:gd name="connsiteY93" fmla="*/ 6283866 h 6857996"/>
              <a:gd name="connsiteX94" fmla="*/ 3482643 w 12191993"/>
              <a:gd name="connsiteY94" fmla="*/ 6281922 h 6857996"/>
              <a:gd name="connsiteX95" fmla="*/ 3400581 w 12191993"/>
              <a:gd name="connsiteY95" fmla="*/ 6367862 h 6857996"/>
              <a:gd name="connsiteX96" fmla="*/ 3487504 w 12191993"/>
              <a:gd name="connsiteY96" fmla="*/ 6453801 h 6857996"/>
              <a:gd name="connsiteX97" fmla="*/ 3551085 w 12191993"/>
              <a:gd name="connsiteY97" fmla="*/ 6430452 h 6857996"/>
              <a:gd name="connsiteX98" fmla="*/ 3538105 w 12191993"/>
              <a:gd name="connsiteY98" fmla="*/ 6407425 h 6857996"/>
              <a:gd name="connsiteX99" fmla="*/ 3489453 w 12191993"/>
              <a:gd name="connsiteY99" fmla="*/ 6426561 h 6857996"/>
              <a:gd name="connsiteX100" fmla="*/ 3433015 w 12191993"/>
              <a:gd name="connsiteY100" fmla="*/ 6372402 h 6857996"/>
              <a:gd name="connsiteX101" fmla="*/ 3552700 w 12191993"/>
              <a:gd name="connsiteY101" fmla="*/ 6372402 h 6857996"/>
              <a:gd name="connsiteX102" fmla="*/ 3553673 w 12191993"/>
              <a:gd name="connsiteY102" fmla="*/ 6358780 h 6857996"/>
              <a:gd name="connsiteX103" fmla="*/ 3482643 w 12191993"/>
              <a:gd name="connsiteY103" fmla="*/ 6281922 h 6857996"/>
              <a:gd name="connsiteX104" fmla="*/ 3328545 w 12191993"/>
              <a:gd name="connsiteY104" fmla="*/ 6281922 h 6857996"/>
              <a:gd name="connsiteX105" fmla="*/ 3240639 w 12191993"/>
              <a:gd name="connsiteY105" fmla="*/ 6367862 h 6857996"/>
              <a:gd name="connsiteX106" fmla="*/ 3328545 w 12191993"/>
              <a:gd name="connsiteY106" fmla="*/ 6453801 h 6857996"/>
              <a:gd name="connsiteX107" fmla="*/ 3394065 w 12191993"/>
              <a:gd name="connsiteY107" fmla="*/ 6427535 h 6857996"/>
              <a:gd name="connsiteX108" fmla="*/ 3381411 w 12191993"/>
              <a:gd name="connsiteY108" fmla="*/ 6404507 h 6857996"/>
              <a:gd name="connsiteX109" fmla="*/ 3330810 w 12191993"/>
              <a:gd name="connsiteY109" fmla="*/ 6426561 h 6857996"/>
              <a:gd name="connsiteX110" fmla="*/ 3272749 w 12191993"/>
              <a:gd name="connsiteY110" fmla="*/ 6367536 h 6857996"/>
              <a:gd name="connsiteX111" fmla="*/ 3329836 w 12191993"/>
              <a:gd name="connsiteY111" fmla="*/ 6309162 h 6857996"/>
              <a:gd name="connsiteX112" fmla="*/ 3375250 w 12191993"/>
              <a:gd name="connsiteY112" fmla="*/ 6327973 h 6857996"/>
              <a:gd name="connsiteX113" fmla="*/ 3390169 w 12191993"/>
              <a:gd name="connsiteY113" fmla="*/ 6305919 h 6857996"/>
              <a:gd name="connsiteX114" fmla="*/ 3328545 w 12191993"/>
              <a:gd name="connsiteY114" fmla="*/ 6281922 h 6857996"/>
              <a:gd name="connsiteX115" fmla="*/ 3161340 w 12191993"/>
              <a:gd name="connsiteY115" fmla="*/ 6281922 h 6857996"/>
              <a:gd name="connsiteX116" fmla="*/ 3099708 w 12191993"/>
              <a:gd name="connsiteY116" fmla="*/ 6319542 h 6857996"/>
              <a:gd name="connsiteX117" fmla="*/ 3099059 w 12191993"/>
              <a:gd name="connsiteY117" fmla="*/ 6319542 h 6857996"/>
              <a:gd name="connsiteX118" fmla="*/ 3099708 w 12191993"/>
              <a:gd name="connsiteY118" fmla="*/ 6307543 h 6857996"/>
              <a:gd name="connsiteX119" fmla="*/ 3099708 w 12191993"/>
              <a:gd name="connsiteY119" fmla="*/ 6285814 h 6857996"/>
              <a:gd name="connsiteX120" fmla="*/ 3069221 w 12191993"/>
              <a:gd name="connsiteY120" fmla="*/ 6285814 h 6857996"/>
              <a:gd name="connsiteX121" fmla="*/ 3069221 w 12191993"/>
              <a:gd name="connsiteY121" fmla="*/ 6449909 h 6857996"/>
              <a:gd name="connsiteX122" fmla="*/ 3100682 w 12191993"/>
              <a:gd name="connsiteY122" fmla="*/ 6449909 h 6857996"/>
              <a:gd name="connsiteX123" fmla="*/ 3100682 w 12191993"/>
              <a:gd name="connsiteY123" fmla="*/ 6373051 h 6857996"/>
              <a:gd name="connsiteX124" fmla="*/ 3103280 w 12191993"/>
              <a:gd name="connsiteY124" fmla="*/ 6350997 h 6857996"/>
              <a:gd name="connsiteX125" fmla="*/ 3155171 w 12191993"/>
              <a:gd name="connsiteY125" fmla="*/ 6310785 h 6857996"/>
              <a:gd name="connsiteX126" fmla="*/ 3186316 w 12191993"/>
              <a:gd name="connsiteY126" fmla="*/ 6351971 h 6857996"/>
              <a:gd name="connsiteX127" fmla="*/ 3186316 w 12191993"/>
              <a:gd name="connsiteY127" fmla="*/ 6449909 h 6857996"/>
              <a:gd name="connsiteX128" fmla="*/ 3217777 w 12191993"/>
              <a:gd name="connsiteY128" fmla="*/ 6449909 h 6857996"/>
              <a:gd name="connsiteX129" fmla="*/ 3217777 w 12191993"/>
              <a:gd name="connsiteY129" fmla="*/ 6344838 h 6857996"/>
              <a:gd name="connsiteX130" fmla="*/ 3161340 w 12191993"/>
              <a:gd name="connsiteY130" fmla="*/ 6281922 h 6857996"/>
              <a:gd name="connsiteX131" fmla="*/ 2972280 w 12191993"/>
              <a:gd name="connsiteY131" fmla="*/ 6281922 h 6857996"/>
              <a:gd name="connsiteX132" fmla="*/ 2890218 w 12191993"/>
              <a:gd name="connsiteY132" fmla="*/ 6367862 h 6857996"/>
              <a:gd name="connsiteX133" fmla="*/ 2977142 w 12191993"/>
              <a:gd name="connsiteY133" fmla="*/ 6453801 h 6857996"/>
              <a:gd name="connsiteX134" fmla="*/ 3040722 w 12191993"/>
              <a:gd name="connsiteY134" fmla="*/ 6430452 h 6857996"/>
              <a:gd name="connsiteX135" fmla="*/ 3027743 w 12191993"/>
              <a:gd name="connsiteY135" fmla="*/ 6407425 h 6857996"/>
              <a:gd name="connsiteX136" fmla="*/ 2979090 w 12191993"/>
              <a:gd name="connsiteY136" fmla="*/ 6426561 h 6857996"/>
              <a:gd name="connsiteX137" fmla="*/ 2922653 w 12191993"/>
              <a:gd name="connsiteY137" fmla="*/ 6372402 h 6857996"/>
              <a:gd name="connsiteX138" fmla="*/ 3042338 w 12191993"/>
              <a:gd name="connsiteY138" fmla="*/ 6372402 h 6857996"/>
              <a:gd name="connsiteX139" fmla="*/ 3043311 w 12191993"/>
              <a:gd name="connsiteY139" fmla="*/ 6358780 h 6857996"/>
              <a:gd name="connsiteX140" fmla="*/ 2972280 w 12191993"/>
              <a:gd name="connsiteY140" fmla="*/ 6281922 h 6857996"/>
              <a:gd name="connsiteX141" fmla="*/ 2748837 w 12191993"/>
              <a:gd name="connsiteY141" fmla="*/ 6281922 h 6857996"/>
              <a:gd name="connsiteX142" fmla="*/ 2660931 w 12191993"/>
              <a:gd name="connsiteY142" fmla="*/ 6367862 h 6857996"/>
              <a:gd name="connsiteX143" fmla="*/ 2748837 w 12191993"/>
              <a:gd name="connsiteY143" fmla="*/ 6453801 h 6857996"/>
              <a:gd name="connsiteX144" fmla="*/ 2814356 w 12191993"/>
              <a:gd name="connsiteY144" fmla="*/ 6427535 h 6857996"/>
              <a:gd name="connsiteX145" fmla="*/ 2801703 w 12191993"/>
              <a:gd name="connsiteY145" fmla="*/ 6404507 h 6857996"/>
              <a:gd name="connsiteX146" fmla="*/ 2751101 w 12191993"/>
              <a:gd name="connsiteY146" fmla="*/ 6426561 h 6857996"/>
              <a:gd name="connsiteX147" fmla="*/ 2693040 w 12191993"/>
              <a:gd name="connsiteY147" fmla="*/ 6367536 h 6857996"/>
              <a:gd name="connsiteX148" fmla="*/ 2750128 w 12191993"/>
              <a:gd name="connsiteY148" fmla="*/ 6309162 h 6857996"/>
              <a:gd name="connsiteX149" fmla="*/ 2795541 w 12191993"/>
              <a:gd name="connsiteY149" fmla="*/ 6327973 h 6857996"/>
              <a:gd name="connsiteX150" fmla="*/ 2810461 w 12191993"/>
              <a:gd name="connsiteY150" fmla="*/ 6305919 h 6857996"/>
              <a:gd name="connsiteX151" fmla="*/ 2748837 w 12191993"/>
              <a:gd name="connsiteY151" fmla="*/ 6281922 h 6857996"/>
              <a:gd name="connsiteX152" fmla="*/ 2593020 w 12191993"/>
              <a:gd name="connsiteY152" fmla="*/ 6281922 h 6857996"/>
              <a:gd name="connsiteX153" fmla="*/ 2533661 w 12191993"/>
              <a:gd name="connsiteY153" fmla="*/ 6328619 h 6857996"/>
              <a:gd name="connsiteX154" fmla="*/ 2617996 w 12191993"/>
              <a:gd name="connsiteY154" fmla="*/ 6406130 h 6857996"/>
              <a:gd name="connsiteX155" fmla="*/ 2590747 w 12191993"/>
              <a:gd name="connsiteY155" fmla="*/ 6426561 h 6857996"/>
              <a:gd name="connsiteX156" fmla="*/ 2543718 w 12191993"/>
              <a:gd name="connsiteY156" fmla="*/ 6407425 h 6857996"/>
              <a:gd name="connsiteX157" fmla="*/ 2528466 w 12191993"/>
              <a:gd name="connsiteY157" fmla="*/ 6429803 h 6857996"/>
              <a:gd name="connsiteX158" fmla="*/ 2590747 w 12191993"/>
              <a:gd name="connsiteY158" fmla="*/ 6453801 h 6857996"/>
              <a:gd name="connsiteX159" fmla="*/ 2650106 w 12191993"/>
              <a:gd name="connsiteY159" fmla="*/ 6406130 h 6857996"/>
              <a:gd name="connsiteX160" fmla="*/ 2565771 w 12191993"/>
              <a:gd name="connsiteY160" fmla="*/ 6329268 h 6857996"/>
              <a:gd name="connsiteX161" fmla="*/ 2592695 w 12191993"/>
              <a:gd name="connsiteY161" fmla="*/ 6309162 h 6857996"/>
              <a:gd name="connsiteX162" fmla="*/ 2633239 w 12191993"/>
              <a:gd name="connsiteY162" fmla="*/ 6323757 h 6857996"/>
              <a:gd name="connsiteX163" fmla="*/ 2645885 w 12191993"/>
              <a:gd name="connsiteY163" fmla="*/ 6300081 h 6857996"/>
              <a:gd name="connsiteX164" fmla="*/ 2593020 w 12191993"/>
              <a:gd name="connsiteY164" fmla="*/ 6281922 h 6857996"/>
              <a:gd name="connsiteX165" fmla="*/ 1223619 w 12191993"/>
              <a:gd name="connsiteY165" fmla="*/ 6235871 h 6857996"/>
              <a:gd name="connsiteX166" fmla="*/ 1278761 w 12191993"/>
              <a:gd name="connsiteY166" fmla="*/ 6235871 h 6857996"/>
              <a:gd name="connsiteX167" fmla="*/ 1379638 w 12191993"/>
              <a:gd name="connsiteY167" fmla="*/ 6336406 h 6857996"/>
              <a:gd name="connsiteX168" fmla="*/ 1278761 w 12191993"/>
              <a:gd name="connsiteY168" fmla="*/ 6436937 h 6857996"/>
              <a:gd name="connsiteX169" fmla="*/ 1223619 w 12191993"/>
              <a:gd name="connsiteY169" fmla="*/ 6436937 h 6857996"/>
              <a:gd name="connsiteX170" fmla="*/ 2147812 w 12191993"/>
              <a:gd name="connsiteY170" fmla="*/ 6222898 h 6857996"/>
              <a:gd name="connsiteX171" fmla="*/ 2147812 w 12191993"/>
              <a:gd name="connsiteY171" fmla="*/ 6449909 h 6857996"/>
              <a:gd name="connsiteX172" fmla="*/ 2161440 w 12191993"/>
              <a:gd name="connsiteY172" fmla="*/ 6449909 h 6857996"/>
              <a:gd name="connsiteX173" fmla="*/ 2161440 w 12191993"/>
              <a:gd name="connsiteY173" fmla="*/ 6431426 h 6857996"/>
              <a:gd name="connsiteX174" fmla="*/ 2160141 w 12191993"/>
              <a:gd name="connsiteY174" fmla="*/ 6417155 h 6857996"/>
              <a:gd name="connsiteX175" fmla="*/ 2160791 w 12191993"/>
              <a:gd name="connsiteY175" fmla="*/ 6417155 h 6857996"/>
              <a:gd name="connsiteX176" fmla="*/ 2216903 w 12191993"/>
              <a:gd name="connsiteY176" fmla="*/ 6453801 h 6857996"/>
              <a:gd name="connsiteX177" fmla="*/ 2289558 w 12191993"/>
              <a:gd name="connsiteY177" fmla="*/ 6368835 h 6857996"/>
              <a:gd name="connsiteX178" fmla="*/ 2219501 w 12191993"/>
              <a:gd name="connsiteY178" fmla="*/ 6283866 h 6857996"/>
              <a:gd name="connsiteX179" fmla="*/ 2160791 w 12191993"/>
              <a:gd name="connsiteY179" fmla="*/ 6320511 h 6857996"/>
              <a:gd name="connsiteX180" fmla="*/ 2160141 w 12191993"/>
              <a:gd name="connsiteY180" fmla="*/ 6320511 h 6857996"/>
              <a:gd name="connsiteX181" fmla="*/ 2161440 w 12191993"/>
              <a:gd name="connsiteY181" fmla="*/ 6307218 h 6857996"/>
              <a:gd name="connsiteX182" fmla="*/ 2161440 w 12191993"/>
              <a:gd name="connsiteY182" fmla="*/ 6222898 h 6857996"/>
              <a:gd name="connsiteX183" fmla="*/ 1525168 w 12191993"/>
              <a:gd name="connsiteY183" fmla="*/ 6222898 h 6857996"/>
              <a:gd name="connsiteX184" fmla="*/ 1525168 w 12191993"/>
              <a:gd name="connsiteY184" fmla="*/ 6246571 h 6857996"/>
              <a:gd name="connsiteX185" fmla="*/ 1541386 w 12191993"/>
              <a:gd name="connsiteY185" fmla="*/ 6246571 h 6857996"/>
              <a:gd name="connsiteX186" fmla="*/ 1541386 w 12191993"/>
              <a:gd name="connsiteY186" fmla="*/ 6222898 h 6857996"/>
              <a:gd name="connsiteX187" fmla="*/ 1209670 w 12191993"/>
              <a:gd name="connsiteY187" fmla="*/ 6222898 h 6857996"/>
              <a:gd name="connsiteX188" fmla="*/ 1209670 w 12191993"/>
              <a:gd name="connsiteY188" fmla="*/ 6449909 h 6857996"/>
              <a:gd name="connsiteX189" fmla="*/ 1281034 w 12191993"/>
              <a:gd name="connsiteY189" fmla="*/ 6449909 h 6857996"/>
              <a:gd name="connsiteX190" fmla="*/ 1394232 w 12191993"/>
              <a:gd name="connsiteY190" fmla="*/ 6336406 h 6857996"/>
              <a:gd name="connsiteX191" fmla="*/ 1281034 w 12191993"/>
              <a:gd name="connsiteY191" fmla="*/ 6222898 h 6857996"/>
              <a:gd name="connsiteX192" fmla="*/ 2833551 w 12191993"/>
              <a:gd name="connsiteY192" fmla="*/ 6220951 h 6857996"/>
              <a:gd name="connsiteX193" fmla="*/ 2833551 w 12191993"/>
              <a:gd name="connsiteY193" fmla="*/ 6253060 h 6857996"/>
              <a:gd name="connsiteX194" fmla="*/ 2865337 w 12191993"/>
              <a:gd name="connsiteY194" fmla="*/ 6253060 h 6857996"/>
              <a:gd name="connsiteX195" fmla="*/ 2865337 w 12191993"/>
              <a:gd name="connsiteY195" fmla="*/ 6220951 h 6857996"/>
              <a:gd name="connsiteX196" fmla="*/ 982628 w 12191993"/>
              <a:gd name="connsiteY196" fmla="*/ 6207360 h 6857996"/>
              <a:gd name="connsiteX197" fmla="*/ 740053 w 12191993"/>
              <a:gd name="connsiteY197" fmla="*/ 6449905 h 6857996"/>
              <a:gd name="connsiteX198" fmla="*/ 982628 w 12191993"/>
              <a:gd name="connsiteY198" fmla="*/ 6449909 h 6857996"/>
              <a:gd name="connsiteX199" fmla="*/ 407989 w 12191993"/>
              <a:gd name="connsiteY199" fmla="*/ 6207356 h 6857996"/>
              <a:gd name="connsiteX200" fmla="*/ 407989 w 12191993"/>
              <a:gd name="connsiteY200" fmla="*/ 6449905 h 6857996"/>
              <a:gd name="connsiteX201" fmla="*/ 650564 w 12191993"/>
              <a:gd name="connsiteY201" fmla="*/ 6449905 h 6857996"/>
              <a:gd name="connsiteX202" fmla="*/ 407989 w 12191993"/>
              <a:gd name="connsiteY202" fmla="*/ 6207356 h 6857996"/>
              <a:gd name="connsiteX203" fmla="*/ 883619 w 12191993"/>
              <a:gd name="connsiteY203" fmla="*/ 6147250 h 6857996"/>
              <a:gd name="connsiteX204" fmla="*/ 915428 w 12191993"/>
              <a:gd name="connsiteY204" fmla="*/ 6147250 h 6857996"/>
              <a:gd name="connsiteX205" fmla="*/ 915428 w 12191993"/>
              <a:gd name="connsiteY205" fmla="*/ 6178023 h 6857996"/>
              <a:gd name="connsiteX206" fmla="*/ 883619 w 12191993"/>
              <a:gd name="connsiteY206" fmla="*/ 6178023 h 6857996"/>
              <a:gd name="connsiteX207" fmla="*/ 739956 w 12191993"/>
              <a:gd name="connsiteY207" fmla="*/ 6106213 h 6857996"/>
              <a:gd name="connsiteX208" fmla="*/ 739956 w 12191993"/>
              <a:gd name="connsiteY208" fmla="*/ 6219065 h 6857996"/>
              <a:gd name="connsiteX209" fmla="*/ 830261 w 12191993"/>
              <a:gd name="connsiteY209" fmla="*/ 6219065 h 6857996"/>
              <a:gd name="connsiteX210" fmla="*/ 830261 w 12191993"/>
              <a:gd name="connsiteY210" fmla="*/ 6178031 h 6857996"/>
              <a:gd name="connsiteX211" fmla="*/ 781009 w 12191993"/>
              <a:gd name="connsiteY211" fmla="*/ 6178031 h 6857996"/>
              <a:gd name="connsiteX212" fmla="*/ 781009 w 12191993"/>
              <a:gd name="connsiteY212" fmla="*/ 6147251 h 6857996"/>
              <a:gd name="connsiteX213" fmla="*/ 830261 w 12191993"/>
              <a:gd name="connsiteY213" fmla="*/ 6147251 h 6857996"/>
              <a:gd name="connsiteX214" fmla="*/ 830261 w 12191993"/>
              <a:gd name="connsiteY214" fmla="*/ 6106213 h 6857996"/>
              <a:gd name="connsiteX215" fmla="*/ 3802396 w 12191993"/>
              <a:gd name="connsiteY215" fmla="*/ 6068975 h 6857996"/>
              <a:gd name="connsiteX216" fmla="*/ 3802396 w 12191993"/>
              <a:gd name="connsiteY216" fmla="*/ 6102379 h 6857996"/>
              <a:gd name="connsiteX217" fmla="*/ 3835481 w 12191993"/>
              <a:gd name="connsiteY217" fmla="*/ 6102379 h 6857996"/>
              <a:gd name="connsiteX218" fmla="*/ 3835481 w 12191993"/>
              <a:gd name="connsiteY218" fmla="*/ 6068975 h 6857996"/>
              <a:gd name="connsiteX219" fmla="*/ 842572 w 12191993"/>
              <a:gd name="connsiteY219" fmla="*/ 6042596 h 6857996"/>
              <a:gd name="connsiteX220" fmla="*/ 842572 w 12191993"/>
              <a:gd name="connsiteY220" fmla="*/ 6219054 h 6857996"/>
              <a:gd name="connsiteX221" fmla="*/ 953399 w 12191993"/>
              <a:gd name="connsiteY221" fmla="*/ 6219054 h 6857996"/>
              <a:gd name="connsiteX222" fmla="*/ 953399 w 12191993"/>
              <a:gd name="connsiteY222" fmla="*/ 6106202 h 6857996"/>
              <a:gd name="connsiteX223" fmla="*/ 883619 w 12191993"/>
              <a:gd name="connsiteY223" fmla="*/ 6106202 h 6857996"/>
              <a:gd name="connsiteX224" fmla="*/ 883619 w 12191993"/>
              <a:gd name="connsiteY224" fmla="*/ 6042596 h 6857996"/>
              <a:gd name="connsiteX225" fmla="*/ 2979149 w 12191993"/>
              <a:gd name="connsiteY225" fmla="*/ 6023573 h 6857996"/>
              <a:gd name="connsiteX226" fmla="*/ 2987258 w 12191993"/>
              <a:gd name="connsiteY226" fmla="*/ 6023573 h 6857996"/>
              <a:gd name="connsiteX227" fmla="*/ 2987258 w 12191993"/>
              <a:gd name="connsiteY227" fmla="*/ 6028762 h 6857996"/>
              <a:gd name="connsiteX228" fmla="*/ 2943468 w 12191993"/>
              <a:gd name="connsiteY228" fmla="*/ 6080974 h 6857996"/>
              <a:gd name="connsiteX229" fmla="*/ 2912656 w 12191993"/>
              <a:gd name="connsiteY229" fmla="*/ 6054708 h 6857996"/>
              <a:gd name="connsiteX230" fmla="*/ 2979149 w 12191993"/>
              <a:gd name="connsiteY230" fmla="*/ 6023573 h 6857996"/>
              <a:gd name="connsiteX231" fmla="*/ 2790699 w 12191993"/>
              <a:gd name="connsiteY231" fmla="*/ 5961955 h 6857996"/>
              <a:gd name="connsiteX232" fmla="*/ 2837087 w 12191993"/>
              <a:gd name="connsiteY232" fmla="*/ 6020654 h 6857996"/>
              <a:gd name="connsiteX233" fmla="*/ 2789732 w 12191993"/>
              <a:gd name="connsiteY233" fmla="*/ 6079354 h 6857996"/>
              <a:gd name="connsiteX234" fmla="*/ 2743344 w 12191993"/>
              <a:gd name="connsiteY234" fmla="*/ 6020979 h 6857996"/>
              <a:gd name="connsiteX235" fmla="*/ 2790699 w 12191993"/>
              <a:gd name="connsiteY235" fmla="*/ 5961955 h 6857996"/>
              <a:gd name="connsiteX236" fmla="*/ 3285066 w 12191993"/>
              <a:gd name="connsiteY236" fmla="*/ 5959362 h 6857996"/>
              <a:gd name="connsiteX237" fmla="*/ 3324644 w 12191993"/>
              <a:gd name="connsiteY237" fmla="*/ 6001198 h 6857996"/>
              <a:gd name="connsiteX238" fmla="*/ 3237062 w 12191993"/>
              <a:gd name="connsiteY238" fmla="*/ 6001198 h 6857996"/>
              <a:gd name="connsiteX239" fmla="*/ 3285066 w 12191993"/>
              <a:gd name="connsiteY239" fmla="*/ 5959362 h 6857996"/>
              <a:gd name="connsiteX240" fmla="*/ 2389939 w 12191993"/>
              <a:gd name="connsiteY240" fmla="*/ 5949632 h 6857996"/>
              <a:gd name="connsiteX241" fmla="*/ 2446377 w 12191993"/>
              <a:gd name="connsiteY241" fmla="*/ 6021305 h 6857996"/>
              <a:gd name="connsiteX242" fmla="*/ 2388641 w 12191993"/>
              <a:gd name="connsiteY242" fmla="*/ 6092976 h 6857996"/>
              <a:gd name="connsiteX243" fmla="*/ 2332204 w 12191993"/>
              <a:gd name="connsiteY243" fmla="*/ 6021629 h 6857996"/>
              <a:gd name="connsiteX244" fmla="*/ 2389939 w 12191993"/>
              <a:gd name="connsiteY244" fmla="*/ 5949632 h 6857996"/>
              <a:gd name="connsiteX245" fmla="*/ 2115219 w 12191993"/>
              <a:gd name="connsiteY245" fmla="*/ 5949632 h 6857996"/>
              <a:gd name="connsiteX246" fmla="*/ 2171660 w 12191993"/>
              <a:gd name="connsiteY246" fmla="*/ 6020980 h 6857996"/>
              <a:gd name="connsiteX247" fmla="*/ 2113920 w 12191993"/>
              <a:gd name="connsiteY247" fmla="*/ 6092976 h 6857996"/>
              <a:gd name="connsiteX248" fmla="*/ 2057481 w 12191993"/>
              <a:gd name="connsiteY248" fmla="*/ 6021305 h 6857996"/>
              <a:gd name="connsiteX249" fmla="*/ 2115219 w 12191993"/>
              <a:gd name="connsiteY249" fmla="*/ 5949632 h 6857996"/>
              <a:gd name="connsiteX250" fmla="*/ 1641577 w 12191993"/>
              <a:gd name="connsiteY250" fmla="*/ 5949632 h 6857996"/>
              <a:gd name="connsiteX251" fmla="*/ 1698014 w 12191993"/>
              <a:gd name="connsiteY251" fmla="*/ 6021304 h 6857996"/>
              <a:gd name="connsiteX252" fmla="*/ 1640278 w 12191993"/>
              <a:gd name="connsiteY252" fmla="*/ 6092976 h 6857996"/>
              <a:gd name="connsiteX253" fmla="*/ 1583842 w 12191993"/>
              <a:gd name="connsiteY253" fmla="*/ 6021628 h 6857996"/>
              <a:gd name="connsiteX254" fmla="*/ 1641577 w 12191993"/>
              <a:gd name="connsiteY254" fmla="*/ 5949632 h 6857996"/>
              <a:gd name="connsiteX255" fmla="*/ 1954957 w 12191993"/>
              <a:gd name="connsiteY255" fmla="*/ 5948983 h 6857996"/>
              <a:gd name="connsiteX256" fmla="*/ 2007177 w 12191993"/>
              <a:gd name="connsiteY256" fmla="*/ 6006384 h 6857996"/>
              <a:gd name="connsiteX257" fmla="*/ 1891706 w 12191993"/>
              <a:gd name="connsiteY257" fmla="*/ 6006384 h 6857996"/>
              <a:gd name="connsiteX258" fmla="*/ 1954957 w 12191993"/>
              <a:gd name="connsiteY258" fmla="*/ 5948983 h 6857996"/>
              <a:gd name="connsiteX259" fmla="*/ 2464407 w 12191993"/>
              <a:gd name="connsiteY259" fmla="*/ 5940226 h 6857996"/>
              <a:gd name="connsiteX260" fmla="*/ 2531550 w 12191993"/>
              <a:gd name="connsiteY260" fmla="*/ 6101405 h 6857996"/>
              <a:gd name="connsiteX261" fmla="*/ 2519870 w 12191993"/>
              <a:gd name="connsiteY261" fmla="*/ 6128324 h 6857996"/>
              <a:gd name="connsiteX262" fmla="*/ 2488084 w 12191993"/>
              <a:gd name="connsiteY262" fmla="*/ 6157511 h 6857996"/>
              <a:gd name="connsiteX263" fmla="*/ 2467970 w 12191993"/>
              <a:gd name="connsiteY263" fmla="*/ 6149728 h 6857996"/>
              <a:gd name="connsiteX264" fmla="*/ 2461809 w 12191993"/>
              <a:gd name="connsiteY264" fmla="*/ 6161402 h 6857996"/>
              <a:gd name="connsiteX265" fmla="*/ 2488084 w 12191993"/>
              <a:gd name="connsiteY265" fmla="*/ 6170485 h 6857996"/>
              <a:gd name="connsiteX266" fmla="*/ 2529277 w 12191993"/>
              <a:gd name="connsiteY266" fmla="*/ 6140322 h 6857996"/>
              <a:gd name="connsiteX267" fmla="*/ 2612638 w 12191993"/>
              <a:gd name="connsiteY267" fmla="*/ 5940226 h 6857996"/>
              <a:gd name="connsiteX268" fmla="*/ 2598044 w 12191993"/>
              <a:gd name="connsiteY268" fmla="*/ 5940226 h 6857996"/>
              <a:gd name="connsiteX269" fmla="*/ 2544521 w 12191993"/>
              <a:gd name="connsiteY269" fmla="*/ 6069624 h 6857996"/>
              <a:gd name="connsiteX270" fmla="*/ 2539009 w 12191993"/>
              <a:gd name="connsiteY270" fmla="*/ 6084865 h 6857996"/>
              <a:gd name="connsiteX271" fmla="*/ 2538360 w 12191993"/>
              <a:gd name="connsiteY271" fmla="*/ 6084865 h 6857996"/>
              <a:gd name="connsiteX272" fmla="*/ 2532516 w 12191993"/>
              <a:gd name="connsiteY272" fmla="*/ 6069624 h 6857996"/>
              <a:gd name="connsiteX273" fmla="*/ 2479001 w 12191993"/>
              <a:gd name="connsiteY273" fmla="*/ 5940226 h 6857996"/>
              <a:gd name="connsiteX274" fmla="*/ 1744846 w 12191993"/>
              <a:gd name="connsiteY274" fmla="*/ 5940226 h 6857996"/>
              <a:gd name="connsiteX275" fmla="*/ 1744846 w 12191993"/>
              <a:gd name="connsiteY275" fmla="*/ 6102378 h 6857996"/>
              <a:gd name="connsiteX276" fmla="*/ 1758470 w 12191993"/>
              <a:gd name="connsiteY276" fmla="*/ 6102378 h 6857996"/>
              <a:gd name="connsiteX277" fmla="*/ 1758470 w 12191993"/>
              <a:gd name="connsiteY277" fmla="*/ 5940226 h 6857996"/>
              <a:gd name="connsiteX278" fmla="*/ 1864854 w 12191993"/>
              <a:gd name="connsiteY278" fmla="*/ 5938932 h 6857996"/>
              <a:gd name="connsiteX279" fmla="*/ 1812955 w 12191993"/>
              <a:gd name="connsiteY279" fmla="*/ 5984334 h 6857996"/>
              <a:gd name="connsiteX280" fmla="*/ 1812306 w 12191993"/>
              <a:gd name="connsiteY280" fmla="*/ 5984334 h 6857996"/>
              <a:gd name="connsiteX281" fmla="*/ 1813604 w 12191993"/>
              <a:gd name="connsiteY281" fmla="*/ 5971037 h 6857996"/>
              <a:gd name="connsiteX282" fmla="*/ 1813604 w 12191993"/>
              <a:gd name="connsiteY282" fmla="*/ 5940226 h 6857996"/>
              <a:gd name="connsiteX283" fmla="*/ 1799984 w 12191993"/>
              <a:gd name="connsiteY283" fmla="*/ 5940226 h 6857996"/>
              <a:gd name="connsiteX284" fmla="*/ 1799984 w 12191993"/>
              <a:gd name="connsiteY284" fmla="*/ 6102378 h 6857996"/>
              <a:gd name="connsiteX285" fmla="*/ 1813604 w 12191993"/>
              <a:gd name="connsiteY285" fmla="*/ 6102378 h 6857996"/>
              <a:gd name="connsiteX286" fmla="*/ 1813604 w 12191993"/>
              <a:gd name="connsiteY286" fmla="*/ 6032329 h 6857996"/>
              <a:gd name="connsiteX287" fmla="*/ 1818470 w 12191993"/>
              <a:gd name="connsiteY287" fmla="*/ 5998276 h 6857996"/>
              <a:gd name="connsiteX288" fmla="*/ 1866802 w 12191993"/>
              <a:gd name="connsiteY288" fmla="*/ 5952874 h 6857996"/>
              <a:gd name="connsiteX289" fmla="*/ 1874262 w 12191993"/>
              <a:gd name="connsiteY289" fmla="*/ 5953523 h 6857996"/>
              <a:gd name="connsiteX290" fmla="*/ 1874262 w 12191993"/>
              <a:gd name="connsiteY290" fmla="*/ 5939902 h 6857996"/>
              <a:gd name="connsiteX291" fmla="*/ 1864854 w 12191993"/>
              <a:gd name="connsiteY291" fmla="*/ 5938932 h 6857996"/>
              <a:gd name="connsiteX292" fmla="*/ 3147319 w 12191993"/>
              <a:gd name="connsiteY292" fmla="*/ 5938282 h 6857996"/>
              <a:gd name="connsiteX293" fmla="*/ 3147319 w 12191993"/>
              <a:gd name="connsiteY293" fmla="*/ 6102378 h 6857996"/>
              <a:gd name="connsiteX294" fmla="*/ 3178780 w 12191993"/>
              <a:gd name="connsiteY294" fmla="*/ 6102378 h 6857996"/>
              <a:gd name="connsiteX295" fmla="*/ 3178780 w 12191993"/>
              <a:gd name="connsiteY295" fmla="*/ 5938282 h 6857996"/>
              <a:gd name="connsiteX296" fmla="*/ 1955281 w 12191993"/>
              <a:gd name="connsiteY296" fmla="*/ 5936335 h 6857996"/>
              <a:gd name="connsiteX297" fmla="*/ 1876463 w 12191993"/>
              <a:gd name="connsiteY297" fmla="*/ 6021629 h 6857996"/>
              <a:gd name="connsiteX298" fmla="*/ 1960147 w 12191993"/>
              <a:gd name="connsiteY298" fmla="*/ 6106269 h 6857996"/>
              <a:gd name="connsiteX299" fmla="*/ 2017884 w 12191993"/>
              <a:gd name="connsiteY299" fmla="*/ 6083895 h 6857996"/>
              <a:gd name="connsiteX300" fmla="*/ 2010424 w 12191993"/>
              <a:gd name="connsiteY300" fmla="*/ 6072541 h 6857996"/>
              <a:gd name="connsiteX301" fmla="*/ 1960147 w 12191993"/>
              <a:gd name="connsiteY301" fmla="*/ 6092976 h 6857996"/>
              <a:gd name="connsiteX302" fmla="*/ 1890731 w 12191993"/>
              <a:gd name="connsiteY302" fmla="*/ 6019031 h 6857996"/>
              <a:gd name="connsiteX303" fmla="*/ 2020802 w 12191993"/>
              <a:gd name="connsiteY303" fmla="*/ 6019031 h 6857996"/>
              <a:gd name="connsiteX304" fmla="*/ 2021451 w 12191993"/>
              <a:gd name="connsiteY304" fmla="*/ 6010275 h 6857996"/>
              <a:gd name="connsiteX305" fmla="*/ 1955281 w 12191993"/>
              <a:gd name="connsiteY305" fmla="*/ 5936335 h 6857996"/>
              <a:gd name="connsiteX306" fmla="*/ 1642226 w 12191993"/>
              <a:gd name="connsiteY306" fmla="*/ 5936335 h 6857996"/>
              <a:gd name="connsiteX307" fmla="*/ 1583842 w 12191993"/>
              <a:gd name="connsiteY307" fmla="*/ 5972656 h 6857996"/>
              <a:gd name="connsiteX308" fmla="*/ 1583192 w 12191993"/>
              <a:gd name="connsiteY308" fmla="*/ 5972655 h 6857996"/>
              <a:gd name="connsiteX309" fmla="*/ 1584166 w 12191993"/>
              <a:gd name="connsiteY309" fmla="*/ 5959687 h 6857996"/>
              <a:gd name="connsiteX310" fmla="*/ 1584166 w 12191993"/>
              <a:gd name="connsiteY310" fmla="*/ 5940226 h 6857996"/>
              <a:gd name="connsiteX311" fmla="*/ 1570538 w 12191993"/>
              <a:gd name="connsiteY311" fmla="*/ 5940226 h 6857996"/>
              <a:gd name="connsiteX312" fmla="*/ 1570538 w 12191993"/>
              <a:gd name="connsiteY312" fmla="*/ 6167243 h 6857996"/>
              <a:gd name="connsiteX313" fmla="*/ 1584166 w 12191993"/>
              <a:gd name="connsiteY313" fmla="*/ 6167243 h 6857996"/>
              <a:gd name="connsiteX314" fmla="*/ 1584166 w 12191993"/>
              <a:gd name="connsiteY314" fmla="*/ 6083895 h 6857996"/>
              <a:gd name="connsiteX315" fmla="*/ 1582867 w 12191993"/>
              <a:gd name="connsiteY315" fmla="*/ 6069624 h 6857996"/>
              <a:gd name="connsiteX316" fmla="*/ 1583517 w 12191993"/>
              <a:gd name="connsiteY316" fmla="*/ 6069624 h 6857996"/>
              <a:gd name="connsiteX317" fmla="*/ 1640279 w 12191993"/>
              <a:gd name="connsiteY317" fmla="*/ 6106269 h 6857996"/>
              <a:gd name="connsiteX318" fmla="*/ 1712284 w 12191993"/>
              <a:gd name="connsiteY318" fmla="*/ 6021304 h 6857996"/>
              <a:gd name="connsiteX319" fmla="*/ 1642226 w 12191993"/>
              <a:gd name="connsiteY319" fmla="*/ 5936335 h 6857996"/>
              <a:gd name="connsiteX320" fmla="*/ 1489846 w 12191993"/>
              <a:gd name="connsiteY320" fmla="*/ 5936335 h 6857996"/>
              <a:gd name="connsiteX321" fmla="*/ 1437951 w 12191993"/>
              <a:gd name="connsiteY321" fmla="*/ 5980118 h 6857996"/>
              <a:gd name="connsiteX322" fmla="*/ 1527151 w 12191993"/>
              <a:gd name="connsiteY322" fmla="*/ 6062490 h 6857996"/>
              <a:gd name="connsiteX323" fmla="*/ 1489846 w 12191993"/>
              <a:gd name="connsiteY323" fmla="*/ 6092977 h 6857996"/>
              <a:gd name="connsiteX324" fmla="*/ 1439570 w 12191993"/>
              <a:gd name="connsiteY324" fmla="*/ 6072541 h 6857996"/>
              <a:gd name="connsiteX325" fmla="*/ 1430812 w 12191993"/>
              <a:gd name="connsiteY325" fmla="*/ 6082921 h 6857996"/>
              <a:gd name="connsiteX326" fmla="*/ 1489522 w 12191993"/>
              <a:gd name="connsiteY326" fmla="*/ 6106269 h 6857996"/>
              <a:gd name="connsiteX327" fmla="*/ 1541421 w 12191993"/>
              <a:gd name="connsiteY327" fmla="*/ 6062490 h 6857996"/>
              <a:gd name="connsiteX328" fmla="*/ 1452224 w 12191993"/>
              <a:gd name="connsiteY328" fmla="*/ 5979144 h 6857996"/>
              <a:gd name="connsiteX329" fmla="*/ 1488872 w 12191993"/>
              <a:gd name="connsiteY329" fmla="*/ 5949632 h 6857996"/>
              <a:gd name="connsiteX330" fmla="*/ 1529741 w 12191993"/>
              <a:gd name="connsiteY330" fmla="*/ 5964873 h 6857996"/>
              <a:gd name="connsiteX331" fmla="*/ 1537850 w 12191993"/>
              <a:gd name="connsiteY331" fmla="*/ 5953848 h 6857996"/>
              <a:gd name="connsiteX332" fmla="*/ 1489846 w 12191993"/>
              <a:gd name="connsiteY332" fmla="*/ 5936335 h 6857996"/>
              <a:gd name="connsiteX333" fmla="*/ 1352909 w 12191993"/>
              <a:gd name="connsiteY333" fmla="*/ 5936335 h 6857996"/>
              <a:gd name="connsiteX334" fmla="*/ 1284142 w 12191993"/>
              <a:gd name="connsiteY334" fmla="*/ 5982062 h 6857996"/>
              <a:gd name="connsiteX335" fmla="*/ 1283493 w 12191993"/>
              <a:gd name="connsiteY335" fmla="*/ 5982062 h 6857996"/>
              <a:gd name="connsiteX336" fmla="*/ 1284791 w 12191993"/>
              <a:gd name="connsiteY336" fmla="*/ 5968765 h 6857996"/>
              <a:gd name="connsiteX337" fmla="*/ 1284791 w 12191993"/>
              <a:gd name="connsiteY337" fmla="*/ 5940226 h 6857996"/>
              <a:gd name="connsiteX338" fmla="*/ 1271171 w 12191993"/>
              <a:gd name="connsiteY338" fmla="*/ 5940226 h 6857996"/>
              <a:gd name="connsiteX339" fmla="*/ 1271171 w 12191993"/>
              <a:gd name="connsiteY339" fmla="*/ 6102378 h 6857996"/>
              <a:gd name="connsiteX340" fmla="*/ 1284791 w 12191993"/>
              <a:gd name="connsiteY340" fmla="*/ 6102378 h 6857996"/>
              <a:gd name="connsiteX341" fmla="*/ 1284791 w 12191993"/>
              <a:gd name="connsiteY341" fmla="*/ 6023248 h 6857996"/>
              <a:gd name="connsiteX342" fmla="*/ 1287389 w 12191993"/>
              <a:gd name="connsiteY342" fmla="*/ 6001199 h 6857996"/>
              <a:gd name="connsiteX343" fmla="*/ 1352909 w 12191993"/>
              <a:gd name="connsiteY343" fmla="*/ 5949632 h 6857996"/>
              <a:gd name="connsiteX344" fmla="*/ 1392802 w 12191993"/>
              <a:gd name="connsiteY344" fmla="*/ 6004440 h 6857996"/>
              <a:gd name="connsiteX345" fmla="*/ 1392802 w 12191993"/>
              <a:gd name="connsiteY345" fmla="*/ 6102379 h 6857996"/>
              <a:gd name="connsiteX346" fmla="*/ 1406426 w 12191993"/>
              <a:gd name="connsiteY346" fmla="*/ 6102379 h 6857996"/>
              <a:gd name="connsiteX347" fmla="*/ 1406426 w 12191993"/>
              <a:gd name="connsiteY347" fmla="*/ 5999575 h 6857996"/>
              <a:gd name="connsiteX348" fmla="*/ 1352909 w 12191993"/>
              <a:gd name="connsiteY348" fmla="*/ 5936335 h 6857996"/>
              <a:gd name="connsiteX349" fmla="*/ 3474783 w 12191993"/>
              <a:gd name="connsiteY349" fmla="*/ 5934392 h 6857996"/>
              <a:gd name="connsiteX350" fmla="*/ 3413151 w 12191993"/>
              <a:gd name="connsiteY350" fmla="*/ 5972011 h 6857996"/>
              <a:gd name="connsiteX351" fmla="*/ 3412502 w 12191993"/>
              <a:gd name="connsiteY351" fmla="*/ 5972011 h 6857996"/>
              <a:gd name="connsiteX352" fmla="*/ 3413151 w 12191993"/>
              <a:gd name="connsiteY352" fmla="*/ 5960012 h 6857996"/>
              <a:gd name="connsiteX353" fmla="*/ 3413151 w 12191993"/>
              <a:gd name="connsiteY353" fmla="*/ 5938282 h 6857996"/>
              <a:gd name="connsiteX354" fmla="*/ 3382664 w 12191993"/>
              <a:gd name="connsiteY354" fmla="*/ 5938282 h 6857996"/>
              <a:gd name="connsiteX355" fmla="*/ 3382664 w 12191993"/>
              <a:gd name="connsiteY355" fmla="*/ 6102378 h 6857996"/>
              <a:gd name="connsiteX356" fmla="*/ 3414125 w 12191993"/>
              <a:gd name="connsiteY356" fmla="*/ 6102378 h 6857996"/>
              <a:gd name="connsiteX357" fmla="*/ 3414125 w 12191993"/>
              <a:gd name="connsiteY357" fmla="*/ 6025520 h 6857996"/>
              <a:gd name="connsiteX358" fmla="*/ 3416723 w 12191993"/>
              <a:gd name="connsiteY358" fmla="*/ 6003466 h 6857996"/>
              <a:gd name="connsiteX359" fmla="*/ 3468615 w 12191993"/>
              <a:gd name="connsiteY359" fmla="*/ 5963254 h 6857996"/>
              <a:gd name="connsiteX360" fmla="*/ 3499759 w 12191993"/>
              <a:gd name="connsiteY360" fmla="*/ 6004440 h 6857996"/>
              <a:gd name="connsiteX361" fmla="*/ 3499759 w 12191993"/>
              <a:gd name="connsiteY361" fmla="*/ 6102378 h 6857996"/>
              <a:gd name="connsiteX362" fmla="*/ 3531220 w 12191993"/>
              <a:gd name="connsiteY362" fmla="*/ 6102378 h 6857996"/>
              <a:gd name="connsiteX363" fmla="*/ 3531220 w 12191993"/>
              <a:gd name="connsiteY363" fmla="*/ 5997307 h 6857996"/>
              <a:gd name="connsiteX364" fmla="*/ 3474783 w 12191993"/>
              <a:gd name="connsiteY364" fmla="*/ 5934392 h 6857996"/>
              <a:gd name="connsiteX365" fmla="*/ 3717650 w 12191993"/>
              <a:gd name="connsiteY365" fmla="*/ 5934391 h 6857996"/>
              <a:gd name="connsiteX366" fmla="*/ 3658292 w 12191993"/>
              <a:gd name="connsiteY366" fmla="*/ 5981088 h 6857996"/>
              <a:gd name="connsiteX367" fmla="*/ 3742624 w 12191993"/>
              <a:gd name="connsiteY367" fmla="*/ 6058599 h 6857996"/>
              <a:gd name="connsiteX368" fmla="*/ 3715378 w 12191993"/>
              <a:gd name="connsiteY368" fmla="*/ 6079030 h 6857996"/>
              <a:gd name="connsiteX369" fmla="*/ 3668348 w 12191993"/>
              <a:gd name="connsiteY369" fmla="*/ 6059893 h 6857996"/>
              <a:gd name="connsiteX370" fmla="*/ 3653097 w 12191993"/>
              <a:gd name="connsiteY370" fmla="*/ 6082272 h 6857996"/>
              <a:gd name="connsiteX371" fmla="*/ 3715378 w 12191993"/>
              <a:gd name="connsiteY371" fmla="*/ 6106270 h 6857996"/>
              <a:gd name="connsiteX372" fmla="*/ 3774736 w 12191993"/>
              <a:gd name="connsiteY372" fmla="*/ 6058599 h 6857996"/>
              <a:gd name="connsiteX373" fmla="*/ 3690402 w 12191993"/>
              <a:gd name="connsiteY373" fmla="*/ 5981737 h 6857996"/>
              <a:gd name="connsiteX374" fmla="*/ 3717325 w 12191993"/>
              <a:gd name="connsiteY374" fmla="*/ 5961631 h 6857996"/>
              <a:gd name="connsiteX375" fmla="*/ 3757869 w 12191993"/>
              <a:gd name="connsiteY375" fmla="*/ 5976226 h 6857996"/>
              <a:gd name="connsiteX376" fmla="*/ 3770514 w 12191993"/>
              <a:gd name="connsiteY376" fmla="*/ 5952550 h 6857996"/>
              <a:gd name="connsiteX377" fmla="*/ 3717650 w 12191993"/>
              <a:gd name="connsiteY377" fmla="*/ 5934391 h 6857996"/>
              <a:gd name="connsiteX378" fmla="*/ 3285715 w 12191993"/>
              <a:gd name="connsiteY378" fmla="*/ 5934391 h 6857996"/>
              <a:gd name="connsiteX379" fmla="*/ 3203653 w 12191993"/>
              <a:gd name="connsiteY379" fmla="*/ 6020331 h 6857996"/>
              <a:gd name="connsiteX380" fmla="*/ 3290585 w 12191993"/>
              <a:gd name="connsiteY380" fmla="*/ 6106270 h 6857996"/>
              <a:gd name="connsiteX381" fmla="*/ 3354158 w 12191993"/>
              <a:gd name="connsiteY381" fmla="*/ 6082921 h 6857996"/>
              <a:gd name="connsiteX382" fmla="*/ 3341187 w 12191993"/>
              <a:gd name="connsiteY382" fmla="*/ 6059893 h 6857996"/>
              <a:gd name="connsiteX383" fmla="*/ 3292526 w 12191993"/>
              <a:gd name="connsiteY383" fmla="*/ 6079030 h 6857996"/>
              <a:gd name="connsiteX384" fmla="*/ 3236088 w 12191993"/>
              <a:gd name="connsiteY384" fmla="*/ 6024871 h 6857996"/>
              <a:gd name="connsiteX385" fmla="*/ 3355781 w 12191993"/>
              <a:gd name="connsiteY385" fmla="*/ 6024871 h 6857996"/>
              <a:gd name="connsiteX386" fmla="*/ 3356754 w 12191993"/>
              <a:gd name="connsiteY386" fmla="*/ 6011249 h 6857996"/>
              <a:gd name="connsiteX387" fmla="*/ 3285715 w 12191993"/>
              <a:gd name="connsiteY387" fmla="*/ 5934391 h 6857996"/>
              <a:gd name="connsiteX388" fmla="*/ 2953524 w 12191993"/>
              <a:gd name="connsiteY388" fmla="*/ 5934391 h 6857996"/>
              <a:gd name="connsiteX389" fmla="*/ 2892217 w 12191993"/>
              <a:gd name="connsiteY389" fmla="*/ 5953848 h 6857996"/>
              <a:gd name="connsiteX390" fmla="*/ 2905189 w 12191993"/>
              <a:gd name="connsiteY390" fmla="*/ 5976872 h 6857996"/>
              <a:gd name="connsiteX391" fmla="*/ 2950927 w 12191993"/>
              <a:gd name="connsiteY391" fmla="*/ 5960982 h 6857996"/>
              <a:gd name="connsiteX392" fmla="*/ 2986934 w 12191993"/>
              <a:gd name="connsiteY392" fmla="*/ 5996982 h 6857996"/>
              <a:gd name="connsiteX393" fmla="*/ 2986934 w 12191993"/>
              <a:gd name="connsiteY393" fmla="*/ 5999900 h 6857996"/>
              <a:gd name="connsiteX394" fmla="*/ 2979791 w 12191993"/>
              <a:gd name="connsiteY394" fmla="*/ 5999900 h 6857996"/>
              <a:gd name="connsiteX395" fmla="*/ 2880862 w 12191993"/>
              <a:gd name="connsiteY395" fmla="*/ 6056327 h 6857996"/>
              <a:gd name="connsiteX396" fmla="*/ 2936658 w 12191993"/>
              <a:gd name="connsiteY396" fmla="*/ 6106270 h 6857996"/>
              <a:gd name="connsiteX397" fmla="*/ 2989199 w 12191993"/>
              <a:gd name="connsiteY397" fmla="*/ 6073840 h 6857996"/>
              <a:gd name="connsiteX398" fmla="*/ 2989847 w 12191993"/>
              <a:gd name="connsiteY398" fmla="*/ 6073840 h 6857996"/>
              <a:gd name="connsiteX399" fmla="*/ 2989199 w 12191993"/>
              <a:gd name="connsiteY399" fmla="*/ 6086813 h 6857996"/>
              <a:gd name="connsiteX400" fmla="*/ 2989199 w 12191993"/>
              <a:gd name="connsiteY400" fmla="*/ 6102379 h 6857996"/>
              <a:gd name="connsiteX401" fmla="*/ 3018394 w 12191993"/>
              <a:gd name="connsiteY401" fmla="*/ 6102379 h 6857996"/>
              <a:gd name="connsiteX402" fmla="*/ 3018394 w 12191993"/>
              <a:gd name="connsiteY402" fmla="*/ 5998601 h 6857996"/>
              <a:gd name="connsiteX403" fmla="*/ 2953524 w 12191993"/>
              <a:gd name="connsiteY403" fmla="*/ 5934391 h 6857996"/>
              <a:gd name="connsiteX404" fmla="*/ 2796867 w 12191993"/>
              <a:gd name="connsiteY404" fmla="*/ 5934391 h 6857996"/>
              <a:gd name="connsiteX405" fmla="*/ 2741721 w 12191993"/>
              <a:gd name="connsiteY405" fmla="*/ 5964227 h 6857996"/>
              <a:gd name="connsiteX406" fmla="*/ 2741072 w 12191993"/>
              <a:gd name="connsiteY406" fmla="*/ 5964227 h 6857996"/>
              <a:gd name="connsiteX407" fmla="*/ 2741721 w 12191993"/>
              <a:gd name="connsiteY407" fmla="*/ 5952224 h 6857996"/>
              <a:gd name="connsiteX408" fmla="*/ 2741721 w 12191993"/>
              <a:gd name="connsiteY408" fmla="*/ 5938282 h 6857996"/>
              <a:gd name="connsiteX409" fmla="*/ 2712857 w 12191993"/>
              <a:gd name="connsiteY409" fmla="*/ 5938282 h 6857996"/>
              <a:gd name="connsiteX410" fmla="*/ 2712857 w 12191993"/>
              <a:gd name="connsiteY410" fmla="*/ 6167243 h 6857996"/>
              <a:gd name="connsiteX411" fmla="*/ 2744318 w 12191993"/>
              <a:gd name="connsiteY411" fmla="*/ 6167243 h 6857996"/>
              <a:gd name="connsiteX412" fmla="*/ 2744318 w 12191993"/>
              <a:gd name="connsiteY412" fmla="*/ 6093620 h 6857996"/>
              <a:gd name="connsiteX413" fmla="*/ 2743669 w 12191993"/>
              <a:gd name="connsiteY413" fmla="*/ 6079354 h 6857996"/>
              <a:gd name="connsiteX414" fmla="*/ 2744318 w 12191993"/>
              <a:gd name="connsiteY414" fmla="*/ 6079354 h 6857996"/>
              <a:gd name="connsiteX415" fmla="*/ 2794595 w 12191993"/>
              <a:gd name="connsiteY415" fmla="*/ 6106269 h 6857996"/>
              <a:gd name="connsiteX416" fmla="*/ 2868873 w 12191993"/>
              <a:gd name="connsiteY416" fmla="*/ 6020330 h 6857996"/>
              <a:gd name="connsiteX417" fmla="*/ 2796867 w 12191993"/>
              <a:gd name="connsiteY417" fmla="*/ 5934391 h 6857996"/>
              <a:gd name="connsiteX418" fmla="*/ 3568802 w 12191993"/>
              <a:gd name="connsiteY418" fmla="*/ 5893205 h 6857996"/>
              <a:gd name="connsiteX419" fmla="*/ 3568802 w 12191993"/>
              <a:gd name="connsiteY419" fmla="*/ 5940551 h 6857996"/>
              <a:gd name="connsiteX420" fmla="*/ 3546424 w 12191993"/>
              <a:gd name="connsiteY420" fmla="*/ 5940551 h 6857996"/>
              <a:gd name="connsiteX421" fmla="*/ 3546424 w 12191993"/>
              <a:gd name="connsiteY421" fmla="*/ 5965847 h 6857996"/>
              <a:gd name="connsiteX422" fmla="*/ 3567829 w 12191993"/>
              <a:gd name="connsiteY422" fmla="*/ 5965847 h 6857996"/>
              <a:gd name="connsiteX423" fmla="*/ 3567829 w 12191993"/>
              <a:gd name="connsiteY423" fmla="*/ 6042385 h 6857996"/>
              <a:gd name="connsiteX424" fmla="*/ 3630758 w 12191993"/>
              <a:gd name="connsiteY424" fmla="*/ 6103676 h 6857996"/>
              <a:gd name="connsiteX425" fmla="*/ 3641789 w 12191993"/>
              <a:gd name="connsiteY425" fmla="*/ 6103027 h 6857996"/>
              <a:gd name="connsiteX426" fmla="*/ 3641789 w 12191993"/>
              <a:gd name="connsiteY426" fmla="*/ 6075138 h 6857996"/>
              <a:gd name="connsiteX427" fmla="*/ 3634322 w 12191993"/>
              <a:gd name="connsiteY427" fmla="*/ 6075788 h 6857996"/>
              <a:gd name="connsiteX428" fmla="*/ 3599298 w 12191993"/>
              <a:gd name="connsiteY428" fmla="*/ 6038817 h 6857996"/>
              <a:gd name="connsiteX429" fmla="*/ 3599298 w 12191993"/>
              <a:gd name="connsiteY429" fmla="*/ 5965847 h 6857996"/>
              <a:gd name="connsiteX430" fmla="*/ 3638867 w 12191993"/>
              <a:gd name="connsiteY430" fmla="*/ 5965847 h 6857996"/>
              <a:gd name="connsiteX431" fmla="*/ 3638867 w 12191993"/>
              <a:gd name="connsiteY431" fmla="*/ 5940551 h 6857996"/>
              <a:gd name="connsiteX432" fmla="*/ 3599298 w 12191993"/>
              <a:gd name="connsiteY432" fmla="*/ 5940551 h 6857996"/>
              <a:gd name="connsiteX433" fmla="*/ 3599298 w 12191993"/>
              <a:gd name="connsiteY433" fmla="*/ 5893205 h 6857996"/>
              <a:gd name="connsiteX434" fmla="*/ 3055985 w 12191993"/>
              <a:gd name="connsiteY434" fmla="*/ 5893205 h 6857996"/>
              <a:gd name="connsiteX435" fmla="*/ 3055985 w 12191993"/>
              <a:gd name="connsiteY435" fmla="*/ 5940551 h 6857996"/>
              <a:gd name="connsiteX436" fmla="*/ 3033606 w 12191993"/>
              <a:gd name="connsiteY436" fmla="*/ 5940551 h 6857996"/>
              <a:gd name="connsiteX437" fmla="*/ 3033606 w 12191993"/>
              <a:gd name="connsiteY437" fmla="*/ 5965847 h 6857996"/>
              <a:gd name="connsiteX438" fmla="*/ 3055012 w 12191993"/>
              <a:gd name="connsiteY438" fmla="*/ 5965847 h 6857996"/>
              <a:gd name="connsiteX439" fmla="*/ 3055012 w 12191993"/>
              <a:gd name="connsiteY439" fmla="*/ 6042385 h 6857996"/>
              <a:gd name="connsiteX440" fmla="*/ 3117934 w 12191993"/>
              <a:gd name="connsiteY440" fmla="*/ 6103676 h 6857996"/>
              <a:gd name="connsiteX441" fmla="*/ 3128964 w 12191993"/>
              <a:gd name="connsiteY441" fmla="*/ 6103027 h 6857996"/>
              <a:gd name="connsiteX442" fmla="*/ 3128964 w 12191993"/>
              <a:gd name="connsiteY442" fmla="*/ 6075138 h 6857996"/>
              <a:gd name="connsiteX443" fmla="*/ 3121505 w 12191993"/>
              <a:gd name="connsiteY443" fmla="*/ 6075788 h 6857996"/>
              <a:gd name="connsiteX444" fmla="*/ 3086473 w 12191993"/>
              <a:gd name="connsiteY444" fmla="*/ 6038817 h 6857996"/>
              <a:gd name="connsiteX445" fmla="*/ 3086473 w 12191993"/>
              <a:gd name="connsiteY445" fmla="*/ 5965847 h 6857996"/>
              <a:gd name="connsiteX446" fmla="*/ 3126043 w 12191993"/>
              <a:gd name="connsiteY446" fmla="*/ 5965847 h 6857996"/>
              <a:gd name="connsiteX447" fmla="*/ 3126043 w 12191993"/>
              <a:gd name="connsiteY447" fmla="*/ 5940551 h 6857996"/>
              <a:gd name="connsiteX448" fmla="*/ 3086473 w 12191993"/>
              <a:gd name="connsiteY448" fmla="*/ 5940551 h 6857996"/>
              <a:gd name="connsiteX449" fmla="*/ 3086473 w 12191993"/>
              <a:gd name="connsiteY449" fmla="*/ 5893205 h 6857996"/>
              <a:gd name="connsiteX450" fmla="*/ 2318901 w 12191993"/>
              <a:gd name="connsiteY450" fmla="*/ 5875367 h 6857996"/>
              <a:gd name="connsiteX451" fmla="*/ 2318901 w 12191993"/>
              <a:gd name="connsiteY451" fmla="*/ 6102378 h 6857996"/>
              <a:gd name="connsiteX452" fmla="*/ 2332529 w 12191993"/>
              <a:gd name="connsiteY452" fmla="*/ 6102378 h 6857996"/>
              <a:gd name="connsiteX453" fmla="*/ 2332529 w 12191993"/>
              <a:gd name="connsiteY453" fmla="*/ 6083895 h 6857996"/>
              <a:gd name="connsiteX454" fmla="*/ 2331230 w 12191993"/>
              <a:gd name="connsiteY454" fmla="*/ 6069624 h 6857996"/>
              <a:gd name="connsiteX455" fmla="*/ 2331880 w 12191993"/>
              <a:gd name="connsiteY455" fmla="*/ 6069624 h 6857996"/>
              <a:gd name="connsiteX456" fmla="*/ 2387992 w 12191993"/>
              <a:gd name="connsiteY456" fmla="*/ 6106270 h 6857996"/>
              <a:gd name="connsiteX457" fmla="*/ 2460646 w 12191993"/>
              <a:gd name="connsiteY457" fmla="*/ 6021305 h 6857996"/>
              <a:gd name="connsiteX458" fmla="*/ 2390589 w 12191993"/>
              <a:gd name="connsiteY458" fmla="*/ 5936335 h 6857996"/>
              <a:gd name="connsiteX459" fmla="*/ 2331880 w 12191993"/>
              <a:gd name="connsiteY459" fmla="*/ 5972980 h 6857996"/>
              <a:gd name="connsiteX460" fmla="*/ 2331230 w 12191993"/>
              <a:gd name="connsiteY460" fmla="*/ 5972980 h 6857996"/>
              <a:gd name="connsiteX461" fmla="*/ 2332529 w 12191993"/>
              <a:gd name="connsiteY461" fmla="*/ 5959687 h 6857996"/>
              <a:gd name="connsiteX462" fmla="*/ 2332529 w 12191993"/>
              <a:gd name="connsiteY462" fmla="*/ 5875367 h 6857996"/>
              <a:gd name="connsiteX463" fmla="*/ 2171335 w 12191993"/>
              <a:gd name="connsiteY463" fmla="*/ 5875367 h 6857996"/>
              <a:gd name="connsiteX464" fmla="*/ 2171335 w 12191993"/>
              <a:gd name="connsiteY464" fmla="*/ 5959687 h 6857996"/>
              <a:gd name="connsiteX465" fmla="*/ 2172633 w 12191993"/>
              <a:gd name="connsiteY465" fmla="*/ 5972980 h 6857996"/>
              <a:gd name="connsiteX466" fmla="*/ 2171984 w 12191993"/>
              <a:gd name="connsiteY466" fmla="*/ 5972980 h 6857996"/>
              <a:gd name="connsiteX467" fmla="*/ 2115863 w 12191993"/>
              <a:gd name="connsiteY467" fmla="*/ 5936335 h 6857996"/>
              <a:gd name="connsiteX468" fmla="*/ 2043207 w 12191993"/>
              <a:gd name="connsiteY468" fmla="*/ 6021305 h 6857996"/>
              <a:gd name="connsiteX469" fmla="*/ 2113275 w 12191993"/>
              <a:gd name="connsiteY469" fmla="*/ 6106270 h 6857996"/>
              <a:gd name="connsiteX470" fmla="*/ 2171984 w 12191993"/>
              <a:gd name="connsiteY470" fmla="*/ 6069624 h 6857996"/>
              <a:gd name="connsiteX471" fmla="*/ 2172633 w 12191993"/>
              <a:gd name="connsiteY471" fmla="*/ 6069624 h 6857996"/>
              <a:gd name="connsiteX472" fmla="*/ 2171335 w 12191993"/>
              <a:gd name="connsiteY472" fmla="*/ 6081948 h 6857996"/>
              <a:gd name="connsiteX473" fmla="*/ 2171335 w 12191993"/>
              <a:gd name="connsiteY473" fmla="*/ 6102378 h 6857996"/>
              <a:gd name="connsiteX474" fmla="*/ 2184955 w 12191993"/>
              <a:gd name="connsiteY474" fmla="*/ 6102378 h 6857996"/>
              <a:gd name="connsiteX475" fmla="*/ 2184955 w 12191993"/>
              <a:gd name="connsiteY475" fmla="*/ 5875367 h 6857996"/>
              <a:gd name="connsiteX476" fmla="*/ 1743547 w 12191993"/>
              <a:gd name="connsiteY476" fmla="*/ 5875367 h 6857996"/>
              <a:gd name="connsiteX477" fmla="*/ 1743547 w 12191993"/>
              <a:gd name="connsiteY477" fmla="*/ 5899040 h 6857996"/>
              <a:gd name="connsiteX478" fmla="*/ 1759765 w 12191993"/>
              <a:gd name="connsiteY478" fmla="*/ 5899040 h 6857996"/>
              <a:gd name="connsiteX479" fmla="*/ 1759765 w 12191993"/>
              <a:gd name="connsiteY479" fmla="*/ 5875367 h 6857996"/>
              <a:gd name="connsiteX480" fmla="*/ 1209673 w 12191993"/>
              <a:gd name="connsiteY480" fmla="*/ 5875367 h 6857996"/>
              <a:gd name="connsiteX481" fmla="*/ 1209673 w 12191993"/>
              <a:gd name="connsiteY481" fmla="*/ 6102378 h 6857996"/>
              <a:gd name="connsiteX482" fmla="*/ 1223622 w 12191993"/>
              <a:gd name="connsiteY482" fmla="*/ 6102378 h 6857996"/>
              <a:gd name="connsiteX483" fmla="*/ 1223622 w 12191993"/>
              <a:gd name="connsiteY483" fmla="*/ 5875367 h 6857996"/>
              <a:gd name="connsiteX484" fmla="*/ 740045 w 12191993"/>
              <a:gd name="connsiteY484" fmla="*/ 5875367 h 6857996"/>
              <a:gd name="connsiteX485" fmla="*/ 982628 w 12191993"/>
              <a:gd name="connsiteY485" fmla="*/ 6117904 h 6857996"/>
              <a:gd name="connsiteX486" fmla="*/ 982620 w 12191993"/>
              <a:gd name="connsiteY486" fmla="*/ 5875367 h 6857996"/>
              <a:gd name="connsiteX487" fmla="*/ 407989 w 12191993"/>
              <a:gd name="connsiteY487" fmla="*/ 5875366 h 6857996"/>
              <a:gd name="connsiteX488" fmla="*/ 407989 w 12191993"/>
              <a:gd name="connsiteY488" fmla="*/ 6117901 h 6857996"/>
              <a:gd name="connsiteX489" fmla="*/ 650560 w 12191993"/>
              <a:gd name="connsiteY489" fmla="*/ 5875366 h 6857996"/>
              <a:gd name="connsiteX490" fmla="*/ 693449 w 12191993"/>
              <a:gd name="connsiteY490" fmla="*/ 5875365 h 6857996"/>
              <a:gd name="connsiteX491" fmla="*/ 693449 w 12191993"/>
              <a:gd name="connsiteY491" fmla="*/ 6106201 h 6857996"/>
              <a:gd name="connsiteX492" fmla="*/ 685251 w 12191993"/>
              <a:gd name="connsiteY492" fmla="*/ 6106201 h 6857996"/>
              <a:gd name="connsiteX493" fmla="*/ 685251 w 12191993"/>
              <a:gd name="connsiteY493" fmla="*/ 6178022 h 6857996"/>
              <a:gd name="connsiteX494" fmla="*/ 655495 w 12191993"/>
              <a:gd name="connsiteY494" fmla="*/ 6178022 h 6857996"/>
              <a:gd name="connsiteX495" fmla="*/ 655495 w 12191993"/>
              <a:gd name="connsiteY495" fmla="*/ 6106201 h 6857996"/>
              <a:gd name="connsiteX496" fmla="*/ 617524 w 12191993"/>
              <a:gd name="connsiteY496" fmla="*/ 6106201 h 6857996"/>
              <a:gd name="connsiteX497" fmla="*/ 617524 w 12191993"/>
              <a:gd name="connsiteY497" fmla="*/ 6219053 h 6857996"/>
              <a:gd name="connsiteX498" fmla="*/ 693449 w 12191993"/>
              <a:gd name="connsiteY498" fmla="*/ 6219053 h 6857996"/>
              <a:gd name="connsiteX499" fmla="*/ 693449 w 12191993"/>
              <a:gd name="connsiteY499" fmla="*/ 6449904 h 6857996"/>
              <a:gd name="connsiteX500" fmla="*/ 697158 w 12191993"/>
              <a:gd name="connsiteY500" fmla="*/ 6449904 h 6857996"/>
              <a:gd name="connsiteX501" fmla="*/ 697158 w 12191993"/>
              <a:gd name="connsiteY501" fmla="*/ 6219053 h 6857996"/>
              <a:gd name="connsiteX502" fmla="*/ 726288 w 12191993"/>
              <a:gd name="connsiteY502" fmla="*/ 6219053 h 6857996"/>
              <a:gd name="connsiteX503" fmla="*/ 726288 w 12191993"/>
              <a:gd name="connsiteY503" fmla="*/ 6106201 h 6857996"/>
              <a:gd name="connsiteX504" fmla="*/ 697158 w 12191993"/>
              <a:gd name="connsiteY504" fmla="*/ 6106201 h 6857996"/>
              <a:gd name="connsiteX505" fmla="*/ 697154 w 12191993"/>
              <a:gd name="connsiteY505" fmla="*/ 5875365 h 6857996"/>
              <a:gd name="connsiteX506" fmla="*/ 3146995 w 12191993"/>
              <a:gd name="connsiteY506" fmla="*/ 5873419 h 6857996"/>
              <a:gd name="connsiteX507" fmla="*/ 3146995 w 12191993"/>
              <a:gd name="connsiteY507" fmla="*/ 5905528 h 6857996"/>
              <a:gd name="connsiteX508" fmla="*/ 3178780 w 12191993"/>
              <a:gd name="connsiteY508" fmla="*/ 5905528 h 6857996"/>
              <a:gd name="connsiteX509" fmla="*/ 3178780 w 12191993"/>
              <a:gd name="connsiteY509" fmla="*/ 5873419 h 6857996"/>
              <a:gd name="connsiteX510" fmla="*/ 5074981 w 12191993"/>
              <a:gd name="connsiteY510" fmla="*/ 3974428 h 6857996"/>
              <a:gd name="connsiteX511" fmla="*/ 7530588 w 12191993"/>
              <a:gd name="connsiteY511" fmla="*/ 6429546 h 6857996"/>
              <a:gd name="connsiteX512" fmla="*/ 5074981 w 12191993"/>
              <a:gd name="connsiteY512" fmla="*/ 6429546 h 6857996"/>
              <a:gd name="connsiteX513" fmla="*/ 11122964 w 12191993"/>
              <a:gd name="connsiteY513" fmla="*/ 3974190 h 6857996"/>
              <a:gd name="connsiteX514" fmla="*/ 11122964 w 12191993"/>
              <a:gd name="connsiteY514" fmla="*/ 6429463 h 6857996"/>
              <a:gd name="connsiteX515" fmla="*/ 8666920 w 12191993"/>
              <a:gd name="connsiteY515" fmla="*/ 6429463 h 6857996"/>
              <a:gd name="connsiteX516" fmla="*/ 11122964 w 12191993"/>
              <a:gd name="connsiteY516" fmla="*/ 3974190 h 6857996"/>
              <a:gd name="connsiteX517" fmla="*/ 5074885 w 12191993"/>
              <a:gd name="connsiteY517" fmla="*/ 3877086 h 6857996"/>
              <a:gd name="connsiteX518" fmla="*/ 5058713 w 12191993"/>
              <a:gd name="connsiteY518" fmla="*/ 3878325 h 6857996"/>
              <a:gd name="connsiteX519" fmla="*/ 5058713 w 12191993"/>
              <a:gd name="connsiteY519" fmla="*/ 6445810 h 6857996"/>
              <a:gd name="connsiteX520" fmla="*/ 7626641 w 12191993"/>
              <a:gd name="connsiteY520" fmla="*/ 6445810 h 6857996"/>
              <a:gd name="connsiteX521" fmla="*/ 7627884 w 12191993"/>
              <a:gd name="connsiteY521" fmla="*/ 6429641 h 6857996"/>
              <a:gd name="connsiteX522" fmla="*/ 5074885 w 12191993"/>
              <a:gd name="connsiteY522" fmla="*/ 3877086 h 6857996"/>
              <a:gd name="connsiteX523" fmla="*/ 11123059 w 12191993"/>
              <a:gd name="connsiteY523" fmla="*/ 3876995 h 6857996"/>
              <a:gd name="connsiteX524" fmla="*/ 8569625 w 12191993"/>
              <a:gd name="connsiteY524" fmla="*/ 6429558 h 6857996"/>
              <a:gd name="connsiteX525" fmla="*/ 8570868 w 12191993"/>
              <a:gd name="connsiteY525" fmla="*/ 6445727 h 6857996"/>
              <a:gd name="connsiteX526" fmla="*/ 11139231 w 12191993"/>
              <a:gd name="connsiteY526" fmla="*/ 6445727 h 6857996"/>
              <a:gd name="connsiteX527" fmla="*/ 11139231 w 12191993"/>
              <a:gd name="connsiteY527" fmla="*/ 3878238 h 6857996"/>
              <a:gd name="connsiteX528" fmla="*/ 5074862 w 12191993"/>
              <a:gd name="connsiteY528" fmla="*/ 382592 h 6857996"/>
              <a:gd name="connsiteX529" fmla="*/ 7530485 w 12191993"/>
              <a:gd name="connsiteY529" fmla="*/ 382592 h 6857996"/>
              <a:gd name="connsiteX530" fmla="*/ 5074862 w 12191993"/>
              <a:gd name="connsiteY530" fmla="*/ 2838143 h 6857996"/>
              <a:gd name="connsiteX531" fmla="*/ 8666781 w 12191993"/>
              <a:gd name="connsiteY531" fmla="*/ 382485 h 6857996"/>
              <a:gd name="connsiteX532" fmla="*/ 11122821 w 12191993"/>
              <a:gd name="connsiteY532" fmla="*/ 382485 h 6857996"/>
              <a:gd name="connsiteX533" fmla="*/ 11122821 w 12191993"/>
              <a:gd name="connsiteY533" fmla="*/ 2838196 h 6857996"/>
              <a:gd name="connsiteX534" fmla="*/ 8666781 w 12191993"/>
              <a:gd name="connsiteY534" fmla="*/ 382485 h 6857996"/>
              <a:gd name="connsiteX535" fmla="*/ 5058594 w 12191993"/>
              <a:gd name="connsiteY535" fmla="*/ 366328 h 6857996"/>
              <a:gd name="connsiteX536" fmla="*/ 5058594 w 12191993"/>
              <a:gd name="connsiteY536" fmla="*/ 2934247 h 6857996"/>
              <a:gd name="connsiteX537" fmla="*/ 5074766 w 12191993"/>
              <a:gd name="connsiteY537" fmla="*/ 2935488 h 6857996"/>
              <a:gd name="connsiteX538" fmla="*/ 7627761 w 12191993"/>
              <a:gd name="connsiteY538" fmla="*/ 382497 h 6857996"/>
              <a:gd name="connsiteX539" fmla="*/ 7626518 w 12191993"/>
              <a:gd name="connsiteY539" fmla="*/ 366328 h 6857996"/>
              <a:gd name="connsiteX540" fmla="*/ 8570721 w 12191993"/>
              <a:gd name="connsiteY540" fmla="*/ 366221 h 6857996"/>
              <a:gd name="connsiteX541" fmla="*/ 8569478 w 12191993"/>
              <a:gd name="connsiteY541" fmla="*/ 382390 h 6857996"/>
              <a:gd name="connsiteX542" fmla="*/ 11122916 w 12191993"/>
              <a:gd name="connsiteY542" fmla="*/ 2935381 h 6857996"/>
              <a:gd name="connsiteX543" fmla="*/ 11139088 w 12191993"/>
              <a:gd name="connsiteY543" fmla="*/ 2934139 h 6857996"/>
              <a:gd name="connsiteX544" fmla="*/ 11139088 w 12191993"/>
              <a:gd name="connsiteY544" fmla="*/ 366221 h 6857996"/>
              <a:gd name="connsiteX545" fmla="*/ 0 w 12191993"/>
              <a:gd name="connsiteY545" fmla="*/ 0 h 6857996"/>
              <a:gd name="connsiteX546" fmla="*/ 12191993 w 12191993"/>
              <a:gd name="connsiteY546" fmla="*/ 0 h 6857996"/>
              <a:gd name="connsiteX547" fmla="*/ 12191993 w 12191993"/>
              <a:gd name="connsiteY547" fmla="*/ 6857996 h 6857996"/>
              <a:gd name="connsiteX548" fmla="*/ 0 w 12191993"/>
              <a:gd name="connsiteY548" fmla="*/ 6857996 h 685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</a:cxnLst>
            <a:rect l="l" t="t" r="r" b="b"/>
            <a:pathLst>
              <a:path w="12191993" h="6857996">
                <a:moveTo>
                  <a:pt x="3578903" y="6416506"/>
                </a:moveTo>
                <a:lnTo>
                  <a:pt x="3578903" y="6449909"/>
                </a:lnTo>
                <a:lnTo>
                  <a:pt x="3611987" y="6449909"/>
                </a:lnTo>
                <a:lnTo>
                  <a:pt x="3611987" y="6416506"/>
                </a:lnTo>
                <a:close/>
                <a:moveTo>
                  <a:pt x="3481994" y="6306894"/>
                </a:moveTo>
                <a:cubicBezTo>
                  <a:pt x="3503073" y="6306894"/>
                  <a:pt x="3520589" y="6320511"/>
                  <a:pt x="3521564" y="6348729"/>
                </a:cubicBezTo>
                <a:lnTo>
                  <a:pt x="3433990" y="6348729"/>
                </a:lnTo>
                <a:cubicBezTo>
                  <a:pt x="3438527" y="6321810"/>
                  <a:pt x="3457992" y="6306894"/>
                  <a:pt x="3481994" y="6306894"/>
                </a:cubicBezTo>
                <a:close/>
                <a:moveTo>
                  <a:pt x="2971631" y="6306894"/>
                </a:moveTo>
                <a:cubicBezTo>
                  <a:pt x="2992711" y="6306894"/>
                  <a:pt x="3010227" y="6320511"/>
                  <a:pt x="3011201" y="6348729"/>
                </a:cubicBezTo>
                <a:lnTo>
                  <a:pt x="2923627" y="6348729"/>
                </a:lnTo>
                <a:cubicBezTo>
                  <a:pt x="2928165" y="6321810"/>
                  <a:pt x="2947629" y="6306894"/>
                  <a:pt x="2971631" y="6306894"/>
                </a:cubicBezTo>
                <a:close/>
                <a:moveTo>
                  <a:pt x="2218851" y="6297163"/>
                </a:moveTo>
                <a:cubicBezTo>
                  <a:pt x="2251936" y="6297163"/>
                  <a:pt x="2275288" y="6325052"/>
                  <a:pt x="2275288" y="6368835"/>
                </a:cubicBezTo>
                <a:cubicBezTo>
                  <a:pt x="2275288" y="6414238"/>
                  <a:pt x="2249338" y="6440507"/>
                  <a:pt x="2217552" y="6440507"/>
                </a:cubicBezTo>
                <a:cubicBezTo>
                  <a:pt x="2179598" y="6440507"/>
                  <a:pt x="2161116" y="6405156"/>
                  <a:pt x="2161116" y="6369160"/>
                </a:cubicBezTo>
                <a:cubicBezTo>
                  <a:pt x="2161116" y="6318243"/>
                  <a:pt x="2189006" y="6297163"/>
                  <a:pt x="2218851" y="6297163"/>
                </a:cubicBezTo>
                <a:close/>
                <a:moveTo>
                  <a:pt x="1782667" y="6296514"/>
                </a:moveTo>
                <a:cubicBezTo>
                  <a:pt x="1809586" y="6296514"/>
                  <a:pt x="1833268" y="6314352"/>
                  <a:pt x="1834887" y="6353915"/>
                </a:cubicBezTo>
                <a:lnTo>
                  <a:pt x="1719416" y="6353915"/>
                </a:lnTo>
                <a:cubicBezTo>
                  <a:pt x="1725256" y="6315975"/>
                  <a:pt x="1752825" y="6296514"/>
                  <a:pt x="1782667" y="6296514"/>
                </a:cubicBezTo>
                <a:close/>
                <a:moveTo>
                  <a:pt x="2293320" y="6287757"/>
                </a:moveTo>
                <a:lnTo>
                  <a:pt x="2360462" y="6448936"/>
                </a:lnTo>
                <a:lnTo>
                  <a:pt x="2348783" y="6475855"/>
                </a:lnTo>
                <a:cubicBezTo>
                  <a:pt x="2342297" y="6491096"/>
                  <a:pt x="2332565" y="6505042"/>
                  <a:pt x="2316996" y="6505042"/>
                </a:cubicBezTo>
                <a:cubicBezTo>
                  <a:pt x="2309639" y="6504634"/>
                  <a:pt x="2302598" y="6501910"/>
                  <a:pt x="2296883" y="6497259"/>
                </a:cubicBezTo>
                <a:lnTo>
                  <a:pt x="2290722" y="6508934"/>
                </a:lnTo>
                <a:cubicBezTo>
                  <a:pt x="2298267" y="6514722"/>
                  <a:pt x="2307487" y="6517908"/>
                  <a:pt x="2316996" y="6518015"/>
                </a:cubicBezTo>
                <a:cubicBezTo>
                  <a:pt x="2337427" y="6518015"/>
                  <a:pt x="2351055" y="6504717"/>
                  <a:pt x="2358190" y="6487853"/>
                </a:cubicBezTo>
                <a:lnTo>
                  <a:pt x="2441550" y="6287757"/>
                </a:lnTo>
                <a:lnTo>
                  <a:pt x="2426956" y="6287757"/>
                </a:lnTo>
                <a:lnTo>
                  <a:pt x="2373434" y="6417155"/>
                </a:lnTo>
                <a:cubicBezTo>
                  <a:pt x="2370187" y="6424938"/>
                  <a:pt x="2367922" y="6432396"/>
                  <a:pt x="2367922" y="6432396"/>
                </a:cubicBezTo>
                <a:lnTo>
                  <a:pt x="2367272" y="6432396"/>
                </a:lnTo>
                <a:cubicBezTo>
                  <a:pt x="2367272" y="6432396"/>
                  <a:pt x="2364675" y="6424938"/>
                  <a:pt x="2361429" y="6417155"/>
                </a:cubicBezTo>
                <a:lnTo>
                  <a:pt x="2307914" y="6287757"/>
                </a:lnTo>
                <a:close/>
                <a:moveTo>
                  <a:pt x="1560161" y="6287757"/>
                </a:moveTo>
                <a:lnTo>
                  <a:pt x="1624058" y="6449909"/>
                </a:lnTo>
                <a:lnTo>
                  <a:pt x="1637032" y="6449909"/>
                </a:lnTo>
                <a:lnTo>
                  <a:pt x="1700608" y="6287757"/>
                </a:lnTo>
                <a:lnTo>
                  <a:pt x="1686334" y="6287757"/>
                </a:lnTo>
                <a:lnTo>
                  <a:pt x="1636383" y="6414887"/>
                </a:lnTo>
                <a:cubicBezTo>
                  <a:pt x="1633465" y="6422669"/>
                  <a:pt x="1630868" y="6432396"/>
                  <a:pt x="1630868" y="6432396"/>
                </a:cubicBezTo>
                <a:lnTo>
                  <a:pt x="1630218" y="6432396"/>
                </a:lnTo>
                <a:cubicBezTo>
                  <a:pt x="1630218" y="6432396"/>
                  <a:pt x="1627629" y="6422669"/>
                  <a:pt x="1624707" y="6414887"/>
                </a:cubicBezTo>
                <a:lnTo>
                  <a:pt x="1574755" y="6287757"/>
                </a:lnTo>
                <a:close/>
                <a:moveTo>
                  <a:pt x="1526463" y="6287757"/>
                </a:moveTo>
                <a:lnTo>
                  <a:pt x="1526463" y="6449909"/>
                </a:lnTo>
                <a:lnTo>
                  <a:pt x="1540087" y="6449909"/>
                </a:lnTo>
                <a:lnTo>
                  <a:pt x="1540087" y="6287757"/>
                </a:lnTo>
                <a:close/>
                <a:moveTo>
                  <a:pt x="1496207" y="6286463"/>
                </a:moveTo>
                <a:cubicBezTo>
                  <a:pt x="1470580" y="6286463"/>
                  <a:pt x="1452419" y="6306894"/>
                  <a:pt x="1444311" y="6331866"/>
                </a:cubicBezTo>
                <a:lnTo>
                  <a:pt x="1443661" y="6331866"/>
                </a:lnTo>
                <a:cubicBezTo>
                  <a:pt x="1444529" y="6327486"/>
                  <a:pt x="1444964" y="6323032"/>
                  <a:pt x="1444960" y="6318568"/>
                </a:cubicBezTo>
                <a:lnTo>
                  <a:pt x="1444960" y="6287757"/>
                </a:lnTo>
                <a:lnTo>
                  <a:pt x="1431332" y="6287757"/>
                </a:lnTo>
                <a:lnTo>
                  <a:pt x="1431332" y="6449910"/>
                </a:lnTo>
                <a:lnTo>
                  <a:pt x="1444960" y="6449910"/>
                </a:lnTo>
                <a:lnTo>
                  <a:pt x="1444960" y="6379861"/>
                </a:lnTo>
                <a:cubicBezTo>
                  <a:pt x="1444867" y="6368331"/>
                  <a:pt x="1446506" y="6356852"/>
                  <a:pt x="1449821" y="6345808"/>
                </a:cubicBezTo>
                <a:cubicBezTo>
                  <a:pt x="1456956" y="6321810"/>
                  <a:pt x="1472850" y="6300406"/>
                  <a:pt x="1498150" y="6300406"/>
                </a:cubicBezTo>
                <a:cubicBezTo>
                  <a:pt x="1500648" y="6300445"/>
                  <a:pt x="1503141" y="6300662"/>
                  <a:pt x="1505609" y="6301055"/>
                </a:cubicBezTo>
                <a:lnTo>
                  <a:pt x="1505609" y="6287433"/>
                </a:lnTo>
                <a:cubicBezTo>
                  <a:pt x="1502511" y="6286819"/>
                  <a:pt x="1499364" y="6286494"/>
                  <a:pt x="1496207" y="6286463"/>
                </a:cubicBezTo>
                <a:close/>
                <a:moveTo>
                  <a:pt x="2833876" y="6285815"/>
                </a:moveTo>
                <a:lnTo>
                  <a:pt x="2833876" y="6449910"/>
                </a:lnTo>
                <a:lnTo>
                  <a:pt x="2865337" y="6449910"/>
                </a:lnTo>
                <a:lnTo>
                  <a:pt x="2865337" y="6285815"/>
                </a:lnTo>
                <a:close/>
                <a:moveTo>
                  <a:pt x="1962617" y="6283866"/>
                </a:moveTo>
                <a:cubicBezTo>
                  <a:pt x="1932589" y="6283915"/>
                  <a:pt x="1905505" y="6301924"/>
                  <a:pt x="1893850" y="6329593"/>
                </a:cubicBezTo>
                <a:lnTo>
                  <a:pt x="1893201" y="6329593"/>
                </a:lnTo>
                <a:cubicBezTo>
                  <a:pt x="1894069" y="6325214"/>
                  <a:pt x="1894504" y="6320760"/>
                  <a:pt x="1894499" y="6316296"/>
                </a:cubicBezTo>
                <a:lnTo>
                  <a:pt x="1894499" y="6287757"/>
                </a:lnTo>
                <a:lnTo>
                  <a:pt x="1880875" y="6287757"/>
                </a:lnTo>
                <a:lnTo>
                  <a:pt x="1880875" y="6449909"/>
                </a:lnTo>
                <a:lnTo>
                  <a:pt x="1894500" y="6449909"/>
                </a:lnTo>
                <a:lnTo>
                  <a:pt x="1894500" y="6370779"/>
                </a:lnTo>
                <a:cubicBezTo>
                  <a:pt x="1894344" y="6363345"/>
                  <a:pt x="1895217" y="6355925"/>
                  <a:pt x="1897093" y="6348730"/>
                </a:cubicBezTo>
                <a:cubicBezTo>
                  <a:pt x="1904831" y="6318751"/>
                  <a:pt x="1931655" y="6297641"/>
                  <a:pt x="1962617" y="6297163"/>
                </a:cubicBezTo>
                <a:cubicBezTo>
                  <a:pt x="1998940" y="6297163"/>
                  <a:pt x="2002511" y="6323758"/>
                  <a:pt x="2002511" y="6351972"/>
                </a:cubicBezTo>
                <a:lnTo>
                  <a:pt x="2002511" y="6449909"/>
                </a:lnTo>
                <a:lnTo>
                  <a:pt x="2016132" y="6449909"/>
                </a:lnTo>
                <a:lnTo>
                  <a:pt x="2016132" y="6347107"/>
                </a:lnTo>
                <a:cubicBezTo>
                  <a:pt x="2016132" y="6308837"/>
                  <a:pt x="2004784" y="6283866"/>
                  <a:pt x="1962617" y="6283866"/>
                </a:cubicBezTo>
                <a:close/>
                <a:moveTo>
                  <a:pt x="1782992" y="6283866"/>
                </a:moveTo>
                <a:cubicBezTo>
                  <a:pt x="1741473" y="6283866"/>
                  <a:pt x="1704172" y="6314352"/>
                  <a:pt x="1704172" y="6369160"/>
                </a:cubicBezTo>
                <a:cubicBezTo>
                  <a:pt x="1704172" y="6420722"/>
                  <a:pt x="1742119" y="6453801"/>
                  <a:pt x="1787858" y="6453801"/>
                </a:cubicBezTo>
                <a:cubicBezTo>
                  <a:pt x="1809172" y="6453549"/>
                  <a:pt x="1829677" y="6445602"/>
                  <a:pt x="1845593" y="6431427"/>
                </a:cubicBezTo>
                <a:lnTo>
                  <a:pt x="1838134" y="6420073"/>
                </a:lnTo>
                <a:cubicBezTo>
                  <a:pt x="1824600" y="6433054"/>
                  <a:pt x="1806612" y="6440366"/>
                  <a:pt x="1787858" y="6440508"/>
                </a:cubicBezTo>
                <a:cubicBezTo>
                  <a:pt x="1750232" y="6440508"/>
                  <a:pt x="1718442" y="6413589"/>
                  <a:pt x="1718442" y="6366563"/>
                </a:cubicBezTo>
                <a:lnTo>
                  <a:pt x="1848511" y="6366563"/>
                </a:lnTo>
                <a:cubicBezTo>
                  <a:pt x="1848511" y="6366563"/>
                  <a:pt x="1849161" y="6361377"/>
                  <a:pt x="1849161" y="6357807"/>
                </a:cubicBezTo>
                <a:cubicBezTo>
                  <a:pt x="1849161" y="6318568"/>
                  <a:pt x="1827103" y="6283866"/>
                  <a:pt x="1782992" y="6283866"/>
                </a:cubicBezTo>
                <a:close/>
                <a:moveTo>
                  <a:pt x="3482643" y="6281922"/>
                </a:moveTo>
                <a:cubicBezTo>
                  <a:pt x="3435929" y="6281922"/>
                  <a:pt x="3400581" y="6315650"/>
                  <a:pt x="3400581" y="6367862"/>
                </a:cubicBezTo>
                <a:cubicBezTo>
                  <a:pt x="3400581" y="6416506"/>
                  <a:pt x="3435929" y="6453801"/>
                  <a:pt x="3487504" y="6453801"/>
                </a:cubicBezTo>
                <a:cubicBezTo>
                  <a:pt x="3510804" y="6453844"/>
                  <a:pt x="3533352" y="6445564"/>
                  <a:pt x="3551085" y="6430452"/>
                </a:cubicBezTo>
                <a:lnTo>
                  <a:pt x="3538105" y="6407425"/>
                </a:lnTo>
                <a:cubicBezTo>
                  <a:pt x="3524564" y="6419193"/>
                  <a:pt x="3507385" y="6425950"/>
                  <a:pt x="3489453" y="6426561"/>
                </a:cubicBezTo>
                <a:cubicBezTo>
                  <a:pt x="3460256" y="6426561"/>
                  <a:pt x="3434638" y="6408398"/>
                  <a:pt x="3433015" y="6372402"/>
                </a:cubicBezTo>
                <a:lnTo>
                  <a:pt x="3552700" y="6372402"/>
                </a:lnTo>
                <a:cubicBezTo>
                  <a:pt x="3552700" y="6372402"/>
                  <a:pt x="3553673" y="6362996"/>
                  <a:pt x="3553673" y="6358780"/>
                </a:cubicBezTo>
                <a:cubicBezTo>
                  <a:pt x="3553673" y="6316295"/>
                  <a:pt x="3529023" y="6281922"/>
                  <a:pt x="3482643" y="6281922"/>
                </a:cubicBezTo>
                <a:close/>
                <a:moveTo>
                  <a:pt x="3328545" y="6281922"/>
                </a:moveTo>
                <a:cubicBezTo>
                  <a:pt x="3276969" y="6281922"/>
                  <a:pt x="3240639" y="6319217"/>
                  <a:pt x="3240639" y="6367862"/>
                </a:cubicBezTo>
                <a:cubicBezTo>
                  <a:pt x="3240639" y="6417155"/>
                  <a:pt x="3276969" y="6453801"/>
                  <a:pt x="3328545" y="6453801"/>
                </a:cubicBezTo>
                <a:cubicBezTo>
                  <a:pt x="3353053" y="6454342"/>
                  <a:pt x="3376720" y="6444855"/>
                  <a:pt x="3394065" y="6427535"/>
                </a:cubicBezTo>
                <a:lnTo>
                  <a:pt x="3381411" y="6404507"/>
                </a:lnTo>
                <a:cubicBezTo>
                  <a:pt x="3367999" y="6418078"/>
                  <a:pt x="3349882" y="6425974"/>
                  <a:pt x="3330810" y="6426561"/>
                </a:cubicBezTo>
                <a:cubicBezTo>
                  <a:pt x="3296751" y="6426561"/>
                  <a:pt x="3272749" y="6400940"/>
                  <a:pt x="3272749" y="6367536"/>
                </a:cubicBezTo>
                <a:cubicBezTo>
                  <a:pt x="3272749" y="6333809"/>
                  <a:pt x="3296751" y="6309162"/>
                  <a:pt x="3329836" y="6309162"/>
                </a:cubicBezTo>
                <a:cubicBezTo>
                  <a:pt x="3346822" y="6309400"/>
                  <a:pt x="3363072" y="6316132"/>
                  <a:pt x="3375250" y="6327973"/>
                </a:cubicBezTo>
                <a:lnTo>
                  <a:pt x="3390169" y="6305919"/>
                </a:lnTo>
                <a:cubicBezTo>
                  <a:pt x="3390169" y="6305919"/>
                  <a:pt x="3369738" y="6281922"/>
                  <a:pt x="3328545" y="6281922"/>
                </a:cubicBezTo>
                <a:close/>
                <a:moveTo>
                  <a:pt x="3161340" y="6281922"/>
                </a:moveTo>
                <a:cubicBezTo>
                  <a:pt x="3135204" y="6281326"/>
                  <a:pt x="3111121" y="6296026"/>
                  <a:pt x="3099708" y="6319542"/>
                </a:cubicBezTo>
                <a:lnTo>
                  <a:pt x="3099059" y="6319542"/>
                </a:lnTo>
                <a:cubicBezTo>
                  <a:pt x="3099484" y="6315556"/>
                  <a:pt x="3099701" y="6311551"/>
                  <a:pt x="3099708" y="6307543"/>
                </a:cubicBezTo>
                <a:lnTo>
                  <a:pt x="3099708" y="6285814"/>
                </a:lnTo>
                <a:lnTo>
                  <a:pt x="3069221" y="6285814"/>
                </a:lnTo>
                <a:lnTo>
                  <a:pt x="3069221" y="6449909"/>
                </a:lnTo>
                <a:lnTo>
                  <a:pt x="3100682" y="6449909"/>
                </a:lnTo>
                <a:lnTo>
                  <a:pt x="3100682" y="6373051"/>
                </a:lnTo>
                <a:cubicBezTo>
                  <a:pt x="3100487" y="6365614"/>
                  <a:pt x="3101362" y="6358186"/>
                  <a:pt x="3103280" y="6350997"/>
                </a:cubicBezTo>
                <a:cubicBezTo>
                  <a:pt x="3109426" y="6327359"/>
                  <a:pt x="3130744" y="6310840"/>
                  <a:pt x="3155171" y="6310785"/>
                </a:cubicBezTo>
                <a:cubicBezTo>
                  <a:pt x="3181446" y="6310785"/>
                  <a:pt x="3186316" y="6328944"/>
                  <a:pt x="3186316" y="6351971"/>
                </a:cubicBezTo>
                <a:lnTo>
                  <a:pt x="3186316" y="6449909"/>
                </a:lnTo>
                <a:lnTo>
                  <a:pt x="3217777" y="6449909"/>
                </a:lnTo>
                <a:lnTo>
                  <a:pt x="3217777" y="6344838"/>
                </a:lnTo>
                <a:cubicBezTo>
                  <a:pt x="3217777" y="6303003"/>
                  <a:pt x="3199936" y="6281922"/>
                  <a:pt x="3161340" y="6281922"/>
                </a:cubicBezTo>
                <a:close/>
                <a:moveTo>
                  <a:pt x="2972280" y="6281922"/>
                </a:moveTo>
                <a:cubicBezTo>
                  <a:pt x="2925568" y="6281922"/>
                  <a:pt x="2890218" y="6315650"/>
                  <a:pt x="2890218" y="6367862"/>
                </a:cubicBezTo>
                <a:cubicBezTo>
                  <a:pt x="2890218" y="6416506"/>
                  <a:pt x="2925568" y="6453801"/>
                  <a:pt x="2977142" y="6453801"/>
                </a:cubicBezTo>
                <a:cubicBezTo>
                  <a:pt x="3000442" y="6453844"/>
                  <a:pt x="3022990" y="6445564"/>
                  <a:pt x="3040722" y="6430452"/>
                </a:cubicBezTo>
                <a:lnTo>
                  <a:pt x="3027743" y="6407425"/>
                </a:lnTo>
                <a:cubicBezTo>
                  <a:pt x="3014201" y="6419193"/>
                  <a:pt x="2997023" y="6425950"/>
                  <a:pt x="2979090" y="6426561"/>
                </a:cubicBezTo>
                <a:cubicBezTo>
                  <a:pt x="2949894" y="6426561"/>
                  <a:pt x="2924277" y="6408398"/>
                  <a:pt x="2922653" y="6372402"/>
                </a:cubicBezTo>
                <a:lnTo>
                  <a:pt x="3042338" y="6372402"/>
                </a:lnTo>
                <a:cubicBezTo>
                  <a:pt x="3042338" y="6372402"/>
                  <a:pt x="3043311" y="6362996"/>
                  <a:pt x="3043311" y="6358780"/>
                </a:cubicBezTo>
                <a:cubicBezTo>
                  <a:pt x="3043311" y="6316295"/>
                  <a:pt x="3018660" y="6281922"/>
                  <a:pt x="2972280" y="6281922"/>
                </a:cubicBezTo>
                <a:close/>
                <a:moveTo>
                  <a:pt x="2748837" y="6281922"/>
                </a:moveTo>
                <a:cubicBezTo>
                  <a:pt x="2697262" y="6281922"/>
                  <a:pt x="2660931" y="6319217"/>
                  <a:pt x="2660931" y="6367862"/>
                </a:cubicBezTo>
                <a:cubicBezTo>
                  <a:pt x="2660931" y="6417155"/>
                  <a:pt x="2697262" y="6453801"/>
                  <a:pt x="2748837" y="6453801"/>
                </a:cubicBezTo>
                <a:cubicBezTo>
                  <a:pt x="2773344" y="6454342"/>
                  <a:pt x="2797011" y="6444855"/>
                  <a:pt x="2814356" y="6427535"/>
                </a:cubicBezTo>
                <a:lnTo>
                  <a:pt x="2801703" y="6404507"/>
                </a:lnTo>
                <a:cubicBezTo>
                  <a:pt x="2788291" y="6418078"/>
                  <a:pt x="2770174" y="6425974"/>
                  <a:pt x="2751101" y="6426561"/>
                </a:cubicBezTo>
                <a:cubicBezTo>
                  <a:pt x="2717043" y="6426561"/>
                  <a:pt x="2693040" y="6400940"/>
                  <a:pt x="2693040" y="6367536"/>
                </a:cubicBezTo>
                <a:cubicBezTo>
                  <a:pt x="2693040" y="6333809"/>
                  <a:pt x="2717043" y="6309162"/>
                  <a:pt x="2750128" y="6309162"/>
                </a:cubicBezTo>
                <a:cubicBezTo>
                  <a:pt x="2767113" y="6309400"/>
                  <a:pt x="2783363" y="6316132"/>
                  <a:pt x="2795541" y="6327973"/>
                </a:cubicBezTo>
                <a:lnTo>
                  <a:pt x="2810461" y="6305919"/>
                </a:lnTo>
                <a:cubicBezTo>
                  <a:pt x="2810461" y="6305919"/>
                  <a:pt x="2790029" y="6281922"/>
                  <a:pt x="2748837" y="6281922"/>
                </a:cubicBezTo>
                <a:close/>
                <a:moveTo>
                  <a:pt x="2593020" y="6281922"/>
                </a:moveTo>
                <a:cubicBezTo>
                  <a:pt x="2560260" y="6281922"/>
                  <a:pt x="2533661" y="6298787"/>
                  <a:pt x="2533661" y="6328619"/>
                </a:cubicBezTo>
                <a:cubicBezTo>
                  <a:pt x="2533661" y="6382132"/>
                  <a:pt x="2617996" y="6375969"/>
                  <a:pt x="2617996" y="6406130"/>
                </a:cubicBezTo>
                <a:cubicBezTo>
                  <a:pt x="2617996" y="6419427"/>
                  <a:pt x="2604367" y="6426561"/>
                  <a:pt x="2590747" y="6426561"/>
                </a:cubicBezTo>
                <a:cubicBezTo>
                  <a:pt x="2573236" y="6426254"/>
                  <a:pt x="2556467" y="6419431"/>
                  <a:pt x="2543718" y="6407425"/>
                </a:cubicBezTo>
                <a:lnTo>
                  <a:pt x="2528466" y="6429803"/>
                </a:lnTo>
                <a:cubicBezTo>
                  <a:pt x="2545284" y="6445645"/>
                  <a:pt x="2567645" y="6454261"/>
                  <a:pt x="2590747" y="6453801"/>
                </a:cubicBezTo>
                <a:cubicBezTo>
                  <a:pt x="2626753" y="6453801"/>
                  <a:pt x="2650106" y="6433369"/>
                  <a:pt x="2650106" y="6406130"/>
                </a:cubicBezTo>
                <a:cubicBezTo>
                  <a:pt x="2650106" y="6352295"/>
                  <a:pt x="2565771" y="6358780"/>
                  <a:pt x="2565771" y="6329268"/>
                </a:cubicBezTo>
                <a:cubicBezTo>
                  <a:pt x="2565771" y="6315001"/>
                  <a:pt x="2579067" y="6309162"/>
                  <a:pt x="2592695" y="6309162"/>
                </a:cubicBezTo>
                <a:cubicBezTo>
                  <a:pt x="2607550" y="6308844"/>
                  <a:pt x="2621996" y="6314044"/>
                  <a:pt x="2633239" y="6323757"/>
                </a:cubicBezTo>
                <a:lnTo>
                  <a:pt x="2645885" y="6300081"/>
                </a:lnTo>
                <a:cubicBezTo>
                  <a:pt x="2645885" y="6300081"/>
                  <a:pt x="2629018" y="6281922"/>
                  <a:pt x="2593020" y="6281922"/>
                </a:cubicBezTo>
                <a:close/>
                <a:moveTo>
                  <a:pt x="1223619" y="6235871"/>
                </a:moveTo>
                <a:lnTo>
                  <a:pt x="1278761" y="6235871"/>
                </a:lnTo>
                <a:cubicBezTo>
                  <a:pt x="1339094" y="6235871"/>
                  <a:pt x="1379638" y="6271542"/>
                  <a:pt x="1379638" y="6336406"/>
                </a:cubicBezTo>
                <a:cubicBezTo>
                  <a:pt x="1379638" y="6401589"/>
                  <a:pt x="1339094" y="6436937"/>
                  <a:pt x="1278761" y="6436937"/>
                </a:cubicBezTo>
                <a:lnTo>
                  <a:pt x="1223619" y="6436937"/>
                </a:lnTo>
                <a:close/>
                <a:moveTo>
                  <a:pt x="2147812" y="6222898"/>
                </a:moveTo>
                <a:lnTo>
                  <a:pt x="2147812" y="6449909"/>
                </a:lnTo>
                <a:lnTo>
                  <a:pt x="2161440" y="6449909"/>
                </a:lnTo>
                <a:lnTo>
                  <a:pt x="2161440" y="6431426"/>
                </a:lnTo>
                <a:cubicBezTo>
                  <a:pt x="2161480" y="6426638"/>
                  <a:pt x="2161045" y="6421858"/>
                  <a:pt x="2160141" y="6417155"/>
                </a:cubicBezTo>
                <a:lnTo>
                  <a:pt x="2160791" y="6417155"/>
                </a:lnTo>
                <a:cubicBezTo>
                  <a:pt x="2160791" y="6417155"/>
                  <a:pt x="2176035" y="6453801"/>
                  <a:pt x="2216903" y="6453801"/>
                </a:cubicBezTo>
                <a:cubicBezTo>
                  <a:pt x="2259395" y="6453801"/>
                  <a:pt x="2289558" y="6420397"/>
                  <a:pt x="2289558" y="6368835"/>
                </a:cubicBezTo>
                <a:cubicBezTo>
                  <a:pt x="2289558" y="6318568"/>
                  <a:pt x="2262959" y="6283866"/>
                  <a:pt x="2219501" y="6283866"/>
                </a:cubicBezTo>
                <a:cubicBezTo>
                  <a:pt x="2194302" y="6283022"/>
                  <a:pt x="2171097" y="6297505"/>
                  <a:pt x="2160791" y="6320511"/>
                </a:cubicBezTo>
                <a:lnTo>
                  <a:pt x="2160141" y="6320511"/>
                </a:lnTo>
                <a:cubicBezTo>
                  <a:pt x="2161010" y="6316134"/>
                  <a:pt x="2161445" y="6311681"/>
                  <a:pt x="2161440" y="6307218"/>
                </a:cubicBezTo>
                <a:lnTo>
                  <a:pt x="2161440" y="6222898"/>
                </a:lnTo>
                <a:close/>
                <a:moveTo>
                  <a:pt x="1525168" y="6222898"/>
                </a:moveTo>
                <a:lnTo>
                  <a:pt x="1525168" y="6246571"/>
                </a:lnTo>
                <a:lnTo>
                  <a:pt x="1541386" y="6246571"/>
                </a:lnTo>
                <a:lnTo>
                  <a:pt x="1541386" y="6222898"/>
                </a:lnTo>
                <a:close/>
                <a:moveTo>
                  <a:pt x="1209670" y="6222898"/>
                </a:moveTo>
                <a:lnTo>
                  <a:pt x="1209670" y="6449909"/>
                </a:lnTo>
                <a:lnTo>
                  <a:pt x="1281034" y="6449909"/>
                </a:lnTo>
                <a:cubicBezTo>
                  <a:pt x="1348498" y="6449909"/>
                  <a:pt x="1394232" y="6408723"/>
                  <a:pt x="1394232" y="6336406"/>
                </a:cubicBezTo>
                <a:cubicBezTo>
                  <a:pt x="1394232" y="6264409"/>
                  <a:pt x="1348498" y="6222898"/>
                  <a:pt x="1281034" y="6222898"/>
                </a:cubicBezTo>
                <a:close/>
                <a:moveTo>
                  <a:pt x="2833551" y="6220951"/>
                </a:moveTo>
                <a:lnTo>
                  <a:pt x="2833551" y="6253060"/>
                </a:lnTo>
                <a:lnTo>
                  <a:pt x="2865337" y="6253060"/>
                </a:lnTo>
                <a:lnTo>
                  <a:pt x="2865337" y="6220951"/>
                </a:lnTo>
                <a:close/>
                <a:moveTo>
                  <a:pt x="982628" y="6207360"/>
                </a:moveTo>
                <a:cubicBezTo>
                  <a:pt x="963105" y="6332337"/>
                  <a:pt x="865050" y="6430379"/>
                  <a:pt x="740053" y="6449905"/>
                </a:cubicBezTo>
                <a:lnTo>
                  <a:pt x="982628" y="6449909"/>
                </a:lnTo>
                <a:close/>
                <a:moveTo>
                  <a:pt x="407989" y="6207356"/>
                </a:moveTo>
                <a:lnTo>
                  <a:pt x="407989" y="6449905"/>
                </a:lnTo>
                <a:lnTo>
                  <a:pt x="650564" y="6449905"/>
                </a:lnTo>
                <a:cubicBezTo>
                  <a:pt x="525562" y="6430384"/>
                  <a:pt x="427505" y="6332337"/>
                  <a:pt x="407989" y="6207356"/>
                </a:cubicBezTo>
                <a:close/>
                <a:moveTo>
                  <a:pt x="883619" y="6147250"/>
                </a:moveTo>
                <a:lnTo>
                  <a:pt x="915428" y="6147250"/>
                </a:lnTo>
                <a:lnTo>
                  <a:pt x="915428" y="6178023"/>
                </a:lnTo>
                <a:lnTo>
                  <a:pt x="883619" y="6178023"/>
                </a:lnTo>
                <a:close/>
                <a:moveTo>
                  <a:pt x="739956" y="6106213"/>
                </a:moveTo>
                <a:lnTo>
                  <a:pt x="739956" y="6219065"/>
                </a:lnTo>
                <a:lnTo>
                  <a:pt x="830261" y="6219065"/>
                </a:lnTo>
                <a:lnTo>
                  <a:pt x="830261" y="6178031"/>
                </a:lnTo>
                <a:lnTo>
                  <a:pt x="781009" y="6178031"/>
                </a:lnTo>
                <a:lnTo>
                  <a:pt x="781009" y="6147251"/>
                </a:lnTo>
                <a:lnTo>
                  <a:pt x="830261" y="6147251"/>
                </a:lnTo>
                <a:lnTo>
                  <a:pt x="830261" y="6106213"/>
                </a:lnTo>
                <a:close/>
                <a:moveTo>
                  <a:pt x="3802396" y="6068975"/>
                </a:moveTo>
                <a:lnTo>
                  <a:pt x="3802396" y="6102379"/>
                </a:lnTo>
                <a:lnTo>
                  <a:pt x="3835481" y="6102379"/>
                </a:lnTo>
                <a:lnTo>
                  <a:pt x="3835481" y="6068975"/>
                </a:lnTo>
                <a:close/>
                <a:moveTo>
                  <a:pt x="842572" y="6042596"/>
                </a:moveTo>
                <a:lnTo>
                  <a:pt x="842572" y="6219054"/>
                </a:lnTo>
                <a:lnTo>
                  <a:pt x="953399" y="6219054"/>
                </a:lnTo>
                <a:lnTo>
                  <a:pt x="953399" y="6106202"/>
                </a:lnTo>
                <a:lnTo>
                  <a:pt x="883619" y="6106202"/>
                </a:lnTo>
                <a:lnTo>
                  <a:pt x="883619" y="6042596"/>
                </a:lnTo>
                <a:close/>
                <a:moveTo>
                  <a:pt x="2979149" y="6023573"/>
                </a:moveTo>
                <a:lnTo>
                  <a:pt x="2987258" y="6023573"/>
                </a:lnTo>
                <a:lnTo>
                  <a:pt x="2987258" y="6028762"/>
                </a:lnTo>
                <a:cubicBezTo>
                  <a:pt x="2987258" y="6053085"/>
                  <a:pt x="2970067" y="6080974"/>
                  <a:pt x="2943468" y="6080974"/>
                </a:cubicBezTo>
                <a:cubicBezTo>
                  <a:pt x="2923029" y="6080974"/>
                  <a:pt x="2912656" y="6068005"/>
                  <a:pt x="2912656" y="6054708"/>
                </a:cubicBezTo>
                <a:cubicBezTo>
                  <a:pt x="2912656" y="6025196"/>
                  <a:pt x="2955464" y="6023573"/>
                  <a:pt x="2979149" y="6023573"/>
                </a:cubicBezTo>
                <a:close/>
                <a:moveTo>
                  <a:pt x="2790699" y="5961955"/>
                </a:moveTo>
                <a:cubicBezTo>
                  <a:pt x="2817947" y="5961955"/>
                  <a:pt x="2837087" y="5984982"/>
                  <a:pt x="2837087" y="6020654"/>
                </a:cubicBezTo>
                <a:cubicBezTo>
                  <a:pt x="2837087" y="6057949"/>
                  <a:pt x="2815674" y="6079354"/>
                  <a:pt x="2789732" y="6079354"/>
                </a:cubicBezTo>
                <a:cubicBezTo>
                  <a:pt x="2759562" y="6079354"/>
                  <a:pt x="2743344" y="6050166"/>
                  <a:pt x="2743344" y="6020979"/>
                </a:cubicBezTo>
                <a:cubicBezTo>
                  <a:pt x="2743344" y="5979143"/>
                  <a:pt x="2766047" y="5961955"/>
                  <a:pt x="2790699" y="5961955"/>
                </a:cubicBezTo>
                <a:close/>
                <a:moveTo>
                  <a:pt x="3285066" y="5959362"/>
                </a:moveTo>
                <a:cubicBezTo>
                  <a:pt x="3306153" y="5959362"/>
                  <a:pt x="3323671" y="5972980"/>
                  <a:pt x="3324644" y="6001198"/>
                </a:cubicBezTo>
                <a:lnTo>
                  <a:pt x="3237062" y="6001198"/>
                </a:lnTo>
                <a:cubicBezTo>
                  <a:pt x="3241608" y="5974279"/>
                  <a:pt x="3261065" y="5959362"/>
                  <a:pt x="3285066" y="5959362"/>
                </a:cubicBezTo>
                <a:close/>
                <a:moveTo>
                  <a:pt x="2389939" y="5949632"/>
                </a:moveTo>
                <a:cubicBezTo>
                  <a:pt x="2423024" y="5949632"/>
                  <a:pt x="2446377" y="5977521"/>
                  <a:pt x="2446377" y="6021305"/>
                </a:cubicBezTo>
                <a:cubicBezTo>
                  <a:pt x="2446377" y="6066707"/>
                  <a:pt x="2420427" y="6092976"/>
                  <a:pt x="2388641" y="6092976"/>
                </a:cubicBezTo>
                <a:cubicBezTo>
                  <a:pt x="2350687" y="6092976"/>
                  <a:pt x="2332204" y="6057626"/>
                  <a:pt x="2332204" y="6021629"/>
                </a:cubicBezTo>
                <a:cubicBezTo>
                  <a:pt x="2332204" y="5970712"/>
                  <a:pt x="2360094" y="5949632"/>
                  <a:pt x="2389939" y="5949632"/>
                </a:cubicBezTo>
                <a:close/>
                <a:moveTo>
                  <a:pt x="2115219" y="5949632"/>
                </a:moveTo>
                <a:cubicBezTo>
                  <a:pt x="2153168" y="5949632"/>
                  <a:pt x="2171660" y="5984983"/>
                  <a:pt x="2171660" y="6020980"/>
                </a:cubicBezTo>
                <a:cubicBezTo>
                  <a:pt x="2171660" y="6071896"/>
                  <a:pt x="2143761" y="6092976"/>
                  <a:pt x="2113920" y="6092976"/>
                </a:cubicBezTo>
                <a:cubicBezTo>
                  <a:pt x="2080833" y="6092976"/>
                  <a:pt x="2057481" y="6065084"/>
                  <a:pt x="2057481" y="6021305"/>
                </a:cubicBezTo>
                <a:cubicBezTo>
                  <a:pt x="2057481" y="5975902"/>
                  <a:pt x="2083427" y="5949632"/>
                  <a:pt x="2115219" y="5949632"/>
                </a:cubicBezTo>
                <a:close/>
                <a:moveTo>
                  <a:pt x="1641577" y="5949632"/>
                </a:moveTo>
                <a:cubicBezTo>
                  <a:pt x="1674661" y="5949632"/>
                  <a:pt x="1698014" y="5977521"/>
                  <a:pt x="1698014" y="6021304"/>
                </a:cubicBezTo>
                <a:cubicBezTo>
                  <a:pt x="1698014" y="6066706"/>
                  <a:pt x="1672064" y="6092976"/>
                  <a:pt x="1640278" y="6092976"/>
                </a:cubicBezTo>
                <a:cubicBezTo>
                  <a:pt x="1603947" y="6092976"/>
                  <a:pt x="1583842" y="6057625"/>
                  <a:pt x="1583842" y="6021628"/>
                </a:cubicBezTo>
                <a:cubicBezTo>
                  <a:pt x="1583842" y="5970712"/>
                  <a:pt x="1611732" y="5949632"/>
                  <a:pt x="1641577" y="5949632"/>
                </a:cubicBezTo>
                <a:close/>
                <a:moveTo>
                  <a:pt x="1954957" y="5948983"/>
                </a:moveTo>
                <a:cubicBezTo>
                  <a:pt x="1981876" y="5948983"/>
                  <a:pt x="2005557" y="5966821"/>
                  <a:pt x="2007177" y="6006384"/>
                </a:cubicBezTo>
                <a:lnTo>
                  <a:pt x="1891706" y="6006384"/>
                </a:lnTo>
                <a:cubicBezTo>
                  <a:pt x="1897546" y="5968444"/>
                  <a:pt x="1925116" y="5948983"/>
                  <a:pt x="1954957" y="5948983"/>
                </a:cubicBezTo>
                <a:close/>
                <a:moveTo>
                  <a:pt x="2464407" y="5940226"/>
                </a:moveTo>
                <a:lnTo>
                  <a:pt x="2531550" y="6101405"/>
                </a:lnTo>
                <a:lnTo>
                  <a:pt x="2519870" y="6128324"/>
                </a:lnTo>
                <a:cubicBezTo>
                  <a:pt x="2513384" y="6143564"/>
                  <a:pt x="2503652" y="6157511"/>
                  <a:pt x="2488084" y="6157511"/>
                </a:cubicBezTo>
                <a:cubicBezTo>
                  <a:pt x="2480726" y="6157103"/>
                  <a:pt x="2473686" y="6154379"/>
                  <a:pt x="2467970" y="6149728"/>
                </a:cubicBezTo>
                <a:lnTo>
                  <a:pt x="2461809" y="6161402"/>
                </a:lnTo>
                <a:cubicBezTo>
                  <a:pt x="2469354" y="6167192"/>
                  <a:pt x="2478573" y="6170379"/>
                  <a:pt x="2488084" y="6170485"/>
                </a:cubicBezTo>
                <a:cubicBezTo>
                  <a:pt x="2508514" y="6170485"/>
                  <a:pt x="2522142" y="6157186"/>
                  <a:pt x="2529277" y="6140322"/>
                </a:cubicBezTo>
                <a:lnTo>
                  <a:pt x="2612638" y="5940226"/>
                </a:lnTo>
                <a:lnTo>
                  <a:pt x="2598044" y="5940226"/>
                </a:lnTo>
                <a:lnTo>
                  <a:pt x="2544521" y="6069624"/>
                </a:lnTo>
                <a:cubicBezTo>
                  <a:pt x="2541274" y="6077407"/>
                  <a:pt x="2539009" y="6084865"/>
                  <a:pt x="2539009" y="6084865"/>
                </a:cubicBezTo>
                <a:lnTo>
                  <a:pt x="2538360" y="6084865"/>
                </a:lnTo>
                <a:cubicBezTo>
                  <a:pt x="2538360" y="6084865"/>
                  <a:pt x="2535763" y="6077407"/>
                  <a:pt x="2532516" y="6069624"/>
                </a:cubicBezTo>
                <a:lnTo>
                  <a:pt x="2479001" y="5940226"/>
                </a:lnTo>
                <a:close/>
                <a:moveTo>
                  <a:pt x="1744846" y="5940226"/>
                </a:moveTo>
                <a:lnTo>
                  <a:pt x="1744846" y="6102378"/>
                </a:lnTo>
                <a:lnTo>
                  <a:pt x="1758470" y="6102378"/>
                </a:lnTo>
                <a:lnTo>
                  <a:pt x="1758470" y="5940226"/>
                </a:lnTo>
                <a:close/>
                <a:moveTo>
                  <a:pt x="1864854" y="5938932"/>
                </a:moveTo>
                <a:cubicBezTo>
                  <a:pt x="1839229" y="5938932"/>
                  <a:pt x="1821064" y="5959362"/>
                  <a:pt x="1812955" y="5984334"/>
                </a:cubicBezTo>
                <a:lnTo>
                  <a:pt x="1812306" y="5984334"/>
                </a:lnTo>
                <a:cubicBezTo>
                  <a:pt x="1813174" y="5979955"/>
                  <a:pt x="1813609" y="5975501"/>
                  <a:pt x="1813604" y="5971037"/>
                </a:cubicBezTo>
                <a:lnTo>
                  <a:pt x="1813604" y="5940226"/>
                </a:lnTo>
                <a:lnTo>
                  <a:pt x="1799984" y="5940226"/>
                </a:lnTo>
                <a:lnTo>
                  <a:pt x="1799984" y="6102378"/>
                </a:lnTo>
                <a:lnTo>
                  <a:pt x="1813604" y="6102378"/>
                </a:lnTo>
                <a:lnTo>
                  <a:pt x="1813604" y="6032329"/>
                </a:lnTo>
                <a:cubicBezTo>
                  <a:pt x="1813514" y="6020799"/>
                  <a:pt x="1815154" y="6009320"/>
                  <a:pt x="1818470" y="5998276"/>
                </a:cubicBezTo>
                <a:cubicBezTo>
                  <a:pt x="1825609" y="5974279"/>
                  <a:pt x="1841502" y="5952874"/>
                  <a:pt x="1866802" y="5952874"/>
                </a:cubicBezTo>
                <a:cubicBezTo>
                  <a:pt x="1869301" y="5952914"/>
                  <a:pt x="1871794" y="5953131"/>
                  <a:pt x="1874262" y="5953523"/>
                </a:cubicBezTo>
                <a:lnTo>
                  <a:pt x="1874262" y="5939902"/>
                </a:lnTo>
                <a:cubicBezTo>
                  <a:pt x="1871162" y="5939288"/>
                  <a:pt x="1868013" y="5938964"/>
                  <a:pt x="1864854" y="5938932"/>
                </a:cubicBezTo>
                <a:close/>
                <a:moveTo>
                  <a:pt x="3147319" y="5938282"/>
                </a:moveTo>
                <a:lnTo>
                  <a:pt x="3147319" y="6102378"/>
                </a:lnTo>
                <a:lnTo>
                  <a:pt x="3178780" y="6102378"/>
                </a:lnTo>
                <a:lnTo>
                  <a:pt x="3178780" y="5938282"/>
                </a:lnTo>
                <a:close/>
                <a:moveTo>
                  <a:pt x="1955281" y="5936335"/>
                </a:moveTo>
                <a:cubicBezTo>
                  <a:pt x="1913763" y="5936335"/>
                  <a:pt x="1876463" y="5966821"/>
                  <a:pt x="1876463" y="6021629"/>
                </a:cubicBezTo>
                <a:cubicBezTo>
                  <a:pt x="1876463" y="6073190"/>
                  <a:pt x="1914410" y="6106269"/>
                  <a:pt x="1960147" y="6106269"/>
                </a:cubicBezTo>
                <a:cubicBezTo>
                  <a:pt x="1981462" y="6106017"/>
                  <a:pt x="2001966" y="6098070"/>
                  <a:pt x="2017884" y="6083895"/>
                </a:cubicBezTo>
                <a:lnTo>
                  <a:pt x="2010424" y="6072541"/>
                </a:lnTo>
                <a:cubicBezTo>
                  <a:pt x="1996890" y="6085523"/>
                  <a:pt x="1978902" y="6092834"/>
                  <a:pt x="1960147" y="6092976"/>
                </a:cubicBezTo>
                <a:cubicBezTo>
                  <a:pt x="1922522" y="6092976"/>
                  <a:pt x="1890731" y="6066057"/>
                  <a:pt x="1890731" y="6019031"/>
                </a:cubicBezTo>
                <a:lnTo>
                  <a:pt x="2020802" y="6019031"/>
                </a:lnTo>
                <a:cubicBezTo>
                  <a:pt x="2020802" y="6019031"/>
                  <a:pt x="2021451" y="6013846"/>
                  <a:pt x="2021451" y="6010275"/>
                </a:cubicBezTo>
                <a:cubicBezTo>
                  <a:pt x="2021451" y="5971037"/>
                  <a:pt x="1999394" y="5936335"/>
                  <a:pt x="1955281" y="5936335"/>
                </a:cubicBezTo>
                <a:close/>
                <a:moveTo>
                  <a:pt x="1642226" y="5936335"/>
                </a:moveTo>
                <a:cubicBezTo>
                  <a:pt x="1597137" y="5936335"/>
                  <a:pt x="1583842" y="5972656"/>
                  <a:pt x="1583842" y="5972656"/>
                </a:cubicBezTo>
                <a:lnTo>
                  <a:pt x="1583192" y="5972655"/>
                </a:lnTo>
                <a:cubicBezTo>
                  <a:pt x="1583857" y="5968365"/>
                  <a:pt x="1584183" y="5964029"/>
                  <a:pt x="1584166" y="5959687"/>
                </a:cubicBezTo>
                <a:lnTo>
                  <a:pt x="1584166" y="5940226"/>
                </a:lnTo>
                <a:lnTo>
                  <a:pt x="1570538" y="5940226"/>
                </a:lnTo>
                <a:lnTo>
                  <a:pt x="1570538" y="6167243"/>
                </a:lnTo>
                <a:lnTo>
                  <a:pt x="1584166" y="6167243"/>
                </a:lnTo>
                <a:lnTo>
                  <a:pt x="1584166" y="6083895"/>
                </a:lnTo>
                <a:cubicBezTo>
                  <a:pt x="1584206" y="6079107"/>
                  <a:pt x="1583771" y="6074326"/>
                  <a:pt x="1582867" y="6069624"/>
                </a:cubicBezTo>
                <a:lnTo>
                  <a:pt x="1583517" y="6069624"/>
                </a:lnTo>
                <a:cubicBezTo>
                  <a:pt x="1593528" y="6091984"/>
                  <a:pt x="1615776" y="6106348"/>
                  <a:pt x="1640279" y="6106269"/>
                </a:cubicBezTo>
                <a:cubicBezTo>
                  <a:pt x="1682121" y="6106269"/>
                  <a:pt x="1712284" y="6072866"/>
                  <a:pt x="1712284" y="6021304"/>
                </a:cubicBezTo>
                <a:cubicBezTo>
                  <a:pt x="1712284" y="5971037"/>
                  <a:pt x="1685689" y="5936335"/>
                  <a:pt x="1642226" y="5936335"/>
                </a:cubicBezTo>
                <a:close/>
                <a:moveTo>
                  <a:pt x="1489846" y="5936335"/>
                </a:moveTo>
                <a:cubicBezTo>
                  <a:pt x="1462277" y="5936335"/>
                  <a:pt x="1437951" y="5951255"/>
                  <a:pt x="1437951" y="5980118"/>
                </a:cubicBezTo>
                <a:cubicBezTo>
                  <a:pt x="1437951" y="6032978"/>
                  <a:pt x="1527151" y="6021304"/>
                  <a:pt x="1527151" y="6062490"/>
                </a:cubicBezTo>
                <a:cubicBezTo>
                  <a:pt x="1527151" y="6082596"/>
                  <a:pt x="1509635" y="6092976"/>
                  <a:pt x="1489846" y="6092977"/>
                </a:cubicBezTo>
                <a:cubicBezTo>
                  <a:pt x="1471034" y="6093132"/>
                  <a:pt x="1452938" y="6085776"/>
                  <a:pt x="1439570" y="6072541"/>
                </a:cubicBezTo>
                <a:lnTo>
                  <a:pt x="1430812" y="6082921"/>
                </a:lnTo>
                <a:cubicBezTo>
                  <a:pt x="1430812" y="6082921"/>
                  <a:pt x="1450276" y="6106269"/>
                  <a:pt x="1489522" y="6106269"/>
                </a:cubicBezTo>
                <a:cubicBezTo>
                  <a:pt x="1519363" y="6106269"/>
                  <a:pt x="1541421" y="6088435"/>
                  <a:pt x="1541421" y="6062490"/>
                </a:cubicBezTo>
                <a:cubicBezTo>
                  <a:pt x="1541421" y="6008656"/>
                  <a:pt x="1452224" y="6021304"/>
                  <a:pt x="1452224" y="5979144"/>
                </a:cubicBezTo>
                <a:cubicBezTo>
                  <a:pt x="1452224" y="5958064"/>
                  <a:pt x="1470386" y="5949632"/>
                  <a:pt x="1488872" y="5949632"/>
                </a:cubicBezTo>
                <a:cubicBezTo>
                  <a:pt x="1516445" y="5949632"/>
                  <a:pt x="1529741" y="5964873"/>
                  <a:pt x="1529741" y="5964873"/>
                </a:cubicBezTo>
                <a:lnTo>
                  <a:pt x="1537850" y="5953848"/>
                </a:lnTo>
                <a:cubicBezTo>
                  <a:pt x="1537850" y="5953848"/>
                  <a:pt x="1522930" y="5936335"/>
                  <a:pt x="1489846" y="5936335"/>
                </a:cubicBezTo>
                <a:close/>
                <a:moveTo>
                  <a:pt x="1352909" y="5936335"/>
                </a:moveTo>
                <a:cubicBezTo>
                  <a:pt x="1322882" y="5936387"/>
                  <a:pt x="1295799" y="5954395"/>
                  <a:pt x="1284142" y="5982062"/>
                </a:cubicBezTo>
                <a:lnTo>
                  <a:pt x="1283493" y="5982062"/>
                </a:lnTo>
                <a:cubicBezTo>
                  <a:pt x="1284361" y="5977683"/>
                  <a:pt x="1284796" y="5973229"/>
                  <a:pt x="1284791" y="5968765"/>
                </a:cubicBezTo>
                <a:lnTo>
                  <a:pt x="1284791" y="5940226"/>
                </a:lnTo>
                <a:lnTo>
                  <a:pt x="1271171" y="5940226"/>
                </a:lnTo>
                <a:lnTo>
                  <a:pt x="1271171" y="6102378"/>
                </a:lnTo>
                <a:lnTo>
                  <a:pt x="1284791" y="6102378"/>
                </a:lnTo>
                <a:lnTo>
                  <a:pt x="1284791" y="6023248"/>
                </a:lnTo>
                <a:cubicBezTo>
                  <a:pt x="1284635" y="6015814"/>
                  <a:pt x="1285509" y="6008393"/>
                  <a:pt x="1287389" y="6001199"/>
                </a:cubicBezTo>
                <a:cubicBezTo>
                  <a:pt x="1295125" y="5971221"/>
                  <a:pt x="1321947" y="5950111"/>
                  <a:pt x="1352909" y="5949632"/>
                </a:cubicBezTo>
                <a:cubicBezTo>
                  <a:pt x="1389235" y="5949632"/>
                  <a:pt x="1392802" y="5976227"/>
                  <a:pt x="1392802" y="6004440"/>
                </a:cubicBezTo>
                <a:lnTo>
                  <a:pt x="1392802" y="6102379"/>
                </a:lnTo>
                <a:lnTo>
                  <a:pt x="1406426" y="6102379"/>
                </a:lnTo>
                <a:lnTo>
                  <a:pt x="1406426" y="5999575"/>
                </a:lnTo>
                <a:cubicBezTo>
                  <a:pt x="1406426" y="5961306"/>
                  <a:pt x="1395076" y="5936335"/>
                  <a:pt x="1352909" y="5936335"/>
                </a:cubicBezTo>
                <a:close/>
                <a:moveTo>
                  <a:pt x="3474783" y="5934392"/>
                </a:moveTo>
                <a:cubicBezTo>
                  <a:pt x="3448647" y="5933795"/>
                  <a:pt x="3424564" y="5948494"/>
                  <a:pt x="3413151" y="5972011"/>
                </a:cubicBezTo>
                <a:lnTo>
                  <a:pt x="3412502" y="5972011"/>
                </a:lnTo>
                <a:cubicBezTo>
                  <a:pt x="3412928" y="5968025"/>
                  <a:pt x="3413144" y="5964020"/>
                  <a:pt x="3413151" y="5960012"/>
                </a:cubicBezTo>
                <a:lnTo>
                  <a:pt x="3413151" y="5938282"/>
                </a:lnTo>
                <a:lnTo>
                  <a:pt x="3382664" y="5938282"/>
                </a:lnTo>
                <a:lnTo>
                  <a:pt x="3382664" y="6102378"/>
                </a:lnTo>
                <a:lnTo>
                  <a:pt x="3414125" y="6102378"/>
                </a:lnTo>
                <a:lnTo>
                  <a:pt x="3414125" y="6025520"/>
                </a:lnTo>
                <a:cubicBezTo>
                  <a:pt x="3413930" y="6018083"/>
                  <a:pt x="3414804" y="6010655"/>
                  <a:pt x="3416723" y="6003466"/>
                </a:cubicBezTo>
                <a:cubicBezTo>
                  <a:pt x="3422869" y="5979829"/>
                  <a:pt x="3444187" y="5963309"/>
                  <a:pt x="3468615" y="5963254"/>
                </a:cubicBezTo>
                <a:cubicBezTo>
                  <a:pt x="3494890" y="5963254"/>
                  <a:pt x="3499759" y="5981413"/>
                  <a:pt x="3499759" y="6004440"/>
                </a:cubicBezTo>
                <a:lnTo>
                  <a:pt x="3499759" y="6102378"/>
                </a:lnTo>
                <a:lnTo>
                  <a:pt x="3531220" y="6102378"/>
                </a:lnTo>
                <a:lnTo>
                  <a:pt x="3531220" y="5997307"/>
                </a:lnTo>
                <a:cubicBezTo>
                  <a:pt x="3531220" y="5955472"/>
                  <a:pt x="3513380" y="5934391"/>
                  <a:pt x="3474783" y="5934392"/>
                </a:cubicBezTo>
                <a:close/>
                <a:moveTo>
                  <a:pt x="3717650" y="5934391"/>
                </a:moveTo>
                <a:cubicBezTo>
                  <a:pt x="3684891" y="5934391"/>
                  <a:pt x="3658292" y="5951255"/>
                  <a:pt x="3658292" y="5981088"/>
                </a:cubicBezTo>
                <a:cubicBezTo>
                  <a:pt x="3658292" y="6034601"/>
                  <a:pt x="3742624" y="6028438"/>
                  <a:pt x="3742624" y="6058599"/>
                </a:cubicBezTo>
                <a:cubicBezTo>
                  <a:pt x="3742624" y="6071896"/>
                  <a:pt x="3728997" y="6079030"/>
                  <a:pt x="3715378" y="6079030"/>
                </a:cubicBezTo>
                <a:cubicBezTo>
                  <a:pt x="3697865" y="6078722"/>
                  <a:pt x="3681098" y="6071899"/>
                  <a:pt x="3668348" y="6059893"/>
                </a:cubicBezTo>
                <a:lnTo>
                  <a:pt x="3653097" y="6082272"/>
                </a:lnTo>
                <a:cubicBezTo>
                  <a:pt x="3669915" y="6098114"/>
                  <a:pt x="3692275" y="6106730"/>
                  <a:pt x="3715378" y="6106270"/>
                </a:cubicBezTo>
                <a:cubicBezTo>
                  <a:pt x="3751384" y="6106270"/>
                  <a:pt x="3774736" y="6085838"/>
                  <a:pt x="3774736" y="6058599"/>
                </a:cubicBezTo>
                <a:cubicBezTo>
                  <a:pt x="3774736" y="6004764"/>
                  <a:pt x="3690402" y="6011249"/>
                  <a:pt x="3690402" y="5981737"/>
                </a:cubicBezTo>
                <a:cubicBezTo>
                  <a:pt x="3690402" y="5967469"/>
                  <a:pt x="3703698" y="5961631"/>
                  <a:pt x="3717325" y="5961631"/>
                </a:cubicBezTo>
                <a:cubicBezTo>
                  <a:pt x="3732180" y="5961313"/>
                  <a:pt x="3746626" y="5966513"/>
                  <a:pt x="3757869" y="5976226"/>
                </a:cubicBezTo>
                <a:lnTo>
                  <a:pt x="3770514" y="5952550"/>
                </a:lnTo>
                <a:cubicBezTo>
                  <a:pt x="3770514" y="5952550"/>
                  <a:pt x="3753648" y="5934391"/>
                  <a:pt x="3717650" y="5934391"/>
                </a:cubicBezTo>
                <a:close/>
                <a:moveTo>
                  <a:pt x="3285715" y="5934391"/>
                </a:moveTo>
                <a:cubicBezTo>
                  <a:pt x="3239010" y="5934391"/>
                  <a:pt x="3203653" y="5968119"/>
                  <a:pt x="3203653" y="6020331"/>
                </a:cubicBezTo>
                <a:cubicBezTo>
                  <a:pt x="3203653" y="6068975"/>
                  <a:pt x="3239010" y="6106270"/>
                  <a:pt x="3290585" y="6106270"/>
                </a:cubicBezTo>
                <a:cubicBezTo>
                  <a:pt x="3313882" y="6106314"/>
                  <a:pt x="3336429" y="6098034"/>
                  <a:pt x="3354158" y="6082921"/>
                </a:cubicBezTo>
                <a:lnTo>
                  <a:pt x="3341187" y="6059893"/>
                </a:lnTo>
                <a:cubicBezTo>
                  <a:pt x="3327640" y="6071661"/>
                  <a:pt x="3310460" y="6078417"/>
                  <a:pt x="3292526" y="6079030"/>
                </a:cubicBezTo>
                <a:cubicBezTo>
                  <a:pt x="3263337" y="6079030"/>
                  <a:pt x="3237712" y="6060868"/>
                  <a:pt x="3236088" y="6024871"/>
                </a:cubicBezTo>
                <a:lnTo>
                  <a:pt x="3355781" y="6024871"/>
                </a:lnTo>
                <a:cubicBezTo>
                  <a:pt x="3355781" y="6024871"/>
                  <a:pt x="3356754" y="6015465"/>
                  <a:pt x="3356754" y="6011249"/>
                </a:cubicBezTo>
                <a:cubicBezTo>
                  <a:pt x="3356754" y="5968764"/>
                  <a:pt x="3332103" y="5934391"/>
                  <a:pt x="3285715" y="5934391"/>
                </a:cubicBezTo>
                <a:close/>
                <a:moveTo>
                  <a:pt x="2953524" y="5934391"/>
                </a:moveTo>
                <a:cubicBezTo>
                  <a:pt x="2931535" y="5934165"/>
                  <a:pt x="2910051" y="5940983"/>
                  <a:pt x="2892217" y="5953848"/>
                </a:cubicBezTo>
                <a:lnTo>
                  <a:pt x="2905189" y="5976872"/>
                </a:lnTo>
                <a:cubicBezTo>
                  <a:pt x="2918524" y="5967162"/>
                  <a:pt x="2934443" y="5961631"/>
                  <a:pt x="2950927" y="5960982"/>
                </a:cubicBezTo>
                <a:cubicBezTo>
                  <a:pt x="2971682" y="5960982"/>
                  <a:pt x="2986934" y="5970063"/>
                  <a:pt x="2986934" y="5996982"/>
                </a:cubicBezTo>
                <a:lnTo>
                  <a:pt x="2986934" y="5999900"/>
                </a:lnTo>
                <a:lnTo>
                  <a:pt x="2979791" y="5999900"/>
                </a:lnTo>
                <a:cubicBezTo>
                  <a:pt x="2952226" y="5999900"/>
                  <a:pt x="2880862" y="6002169"/>
                  <a:pt x="2880862" y="6056327"/>
                </a:cubicBezTo>
                <a:cubicBezTo>
                  <a:pt x="2880862" y="6089081"/>
                  <a:pt x="2908435" y="6106270"/>
                  <a:pt x="2936658" y="6106270"/>
                </a:cubicBezTo>
                <a:cubicBezTo>
                  <a:pt x="2959034" y="6106761"/>
                  <a:pt x="2979611" y="6094061"/>
                  <a:pt x="2989199" y="6073840"/>
                </a:cubicBezTo>
                <a:lnTo>
                  <a:pt x="2989847" y="6073840"/>
                </a:lnTo>
                <a:cubicBezTo>
                  <a:pt x="2989403" y="6078150"/>
                  <a:pt x="2989187" y="6082480"/>
                  <a:pt x="2989199" y="6086813"/>
                </a:cubicBezTo>
                <a:lnTo>
                  <a:pt x="2989199" y="6102379"/>
                </a:lnTo>
                <a:lnTo>
                  <a:pt x="3018394" y="6102379"/>
                </a:lnTo>
                <a:lnTo>
                  <a:pt x="3018394" y="5998601"/>
                </a:lnTo>
                <a:cubicBezTo>
                  <a:pt x="3018394" y="5957091"/>
                  <a:pt x="2995043" y="5934391"/>
                  <a:pt x="2953524" y="5934391"/>
                </a:cubicBezTo>
                <a:close/>
                <a:moveTo>
                  <a:pt x="2796867" y="5934391"/>
                </a:moveTo>
                <a:cubicBezTo>
                  <a:pt x="2755674" y="5934391"/>
                  <a:pt x="2741721" y="5964227"/>
                  <a:pt x="2741721" y="5964227"/>
                </a:cubicBezTo>
                <a:lnTo>
                  <a:pt x="2741072" y="5964227"/>
                </a:lnTo>
                <a:cubicBezTo>
                  <a:pt x="2741497" y="5960240"/>
                  <a:pt x="2741714" y="5956234"/>
                  <a:pt x="2741721" y="5952224"/>
                </a:cubicBezTo>
                <a:lnTo>
                  <a:pt x="2741721" y="5938282"/>
                </a:lnTo>
                <a:lnTo>
                  <a:pt x="2712857" y="5938282"/>
                </a:lnTo>
                <a:lnTo>
                  <a:pt x="2712857" y="6167243"/>
                </a:lnTo>
                <a:lnTo>
                  <a:pt x="2744318" y="6167243"/>
                </a:lnTo>
                <a:lnTo>
                  <a:pt x="2744318" y="6093620"/>
                </a:lnTo>
                <a:cubicBezTo>
                  <a:pt x="2744318" y="6085189"/>
                  <a:pt x="2743669" y="6079354"/>
                  <a:pt x="2743669" y="6079354"/>
                </a:cubicBezTo>
                <a:lnTo>
                  <a:pt x="2744318" y="6079354"/>
                </a:lnTo>
                <a:cubicBezTo>
                  <a:pt x="2755077" y="6096648"/>
                  <a:pt x="2774234" y="6106904"/>
                  <a:pt x="2794595" y="6106269"/>
                </a:cubicBezTo>
                <a:cubicBezTo>
                  <a:pt x="2837411" y="6106269"/>
                  <a:pt x="2868873" y="6072541"/>
                  <a:pt x="2868873" y="6020330"/>
                </a:cubicBezTo>
                <a:cubicBezTo>
                  <a:pt x="2868873" y="5969413"/>
                  <a:pt x="2840975" y="5934391"/>
                  <a:pt x="2796867" y="5934391"/>
                </a:cubicBezTo>
                <a:close/>
                <a:moveTo>
                  <a:pt x="3568802" y="5893205"/>
                </a:moveTo>
                <a:lnTo>
                  <a:pt x="3568802" y="5940551"/>
                </a:lnTo>
                <a:lnTo>
                  <a:pt x="3546424" y="5940551"/>
                </a:lnTo>
                <a:lnTo>
                  <a:pt x="3546424" y="5965847"/>
                </a:lnTo>
                <a:lnTo>
                  <a:pt x="3567829" y="5965847"/>
                </a:lnTo>
                <a:lnTo>
                  <a:pt x="3567829" y="6042385"/>
                </a:lnTo>
                <a:cubicBezTo>
                  <a:pt x="3567829" y="6097188"/>
                  <a:pt x="3609671" y="6103677"/>
                  <a:pt x="3630758" y="6103676"/>
                </a:cubicBezTo>
                <a:cubicBezTo>
                  <a:pt x="3634446" y="6103696"/>
                  <a:pt x="3638131" y="6103479"/>
                  <a:pt x="3641789" y="6103027"/>
                </a:cubicBezTo>
                <a:lnTo>
                  <a:pt x="3641789" y="6075138"/>
                </a:lnTo>
                <a:cubicBezTo>
                  <a:pt x="3639327" y="6075601"/>
                  <a:pt x="3636826" y="6075818"/>
                  <a:pt x="3634322" y="6075788"/>
                </a:cubicBezTo>
                <a:cubicBezTo>
                  <a:pt x="3622324" y="6075788"/>
                  <a:pt x="3599298" y="6071572"/>
                  <a:pt x="3599298" y="6038817"/>
                </a:cubicBezTo>
                <a:lnTo>
                  <a:pt x="3599298" y="5965847"/>
                </a:lnTo>
                <a:lnTo>
                  <a:pt x="3638867" y="5965847"/>
                </a:lnTo>
                <a:lnTo>
                  <a:pt x="3638867" y="5940551"/>
                </a:lnTo>
                <a:lnTo>
                  <a:pt x="3599298" y="5940551"/>
                </a:lnTo>
                <a:lnTo>
                  <a:pt x="3599298" y="5893205"/>
                </a:lnTo>
                <a:close/>
                <a:moveTo>
                  <a:pt x="3055985" y="5893205"/>
                </a:moveTo>
                <a:lnTo>
                  <a:pt x="3055985" y="5940551"/>
                </a:lnTo>
                <a:lnTo>
                  <a:pt x="3033606" y="5940551"/>
                </a:lnTo>
                <a:lnTo>
                  <a:pt x="3033606" y="5965847"/>
                </a:lnTo>
                <a:lnTo>
                  <a:pt x="3055012" y="5965847"/>
                </a:lnTo>
                <a:lnTo>
                  <a:pt x="3055012" y="6042385"/>
                </a:lnTo>
                <a:cubicBezTo>
                  <a:pt x="3055012" y="6097188"/>
                  <a:pt x="3096854" y="6103677"/>
                  <a:pt x="3117934" y="6103676"/>
                </a:cubicBezTo>
                <a:cubicBezTo>
                  <a:pt x="3121620" y="6103697"/>
                  <a:pt x="3125305" y="6103480"/>
                  <a:pt x="3128964" y="6103027"/>
                </a:cubicBezTo>
                <a:lnTo>
                  <a:pt x="3128964" y="6075138"/>
                </a:lnTo>
                <a:cubicBezTo>
                  <a:pt x="3126505" y="6075601"/>
                  <a:pt x="3124007" y="6075818"/>
                  <a:pt x="3121505" y="6075788"/>
                </a:cubicBezTo>
                <a:cubicBezTo>
                  <a:pt x="3109500" y="6075788"/>
                  <a:pt x="3086473" y="6071572"/>
                  <a:pt x="3086473" y="6038817"/>
                </a:cubicBezTo>
                <a:lnTo>
                  <a:pt x="3086473" y="5965847"/>
                </a:lnTo>
                <a:lnTo>
                  <a:pt x="3126043" y="5965847"/>
                </a:lnTo>
                <a:lnTo>
                  <a:pt x="3126043" y="5940551"/>
                </a:lnTo>
                <a:lnTo>
                  <a:pt x="3086473" y="5940551"/>
                </a:lnTo>
                <a:lnTo>
                  <a:pt x="3086473" y="5893205"/>
                </a:lnTo>
                <a:close/>
                <a:moveTo>
                  <a:pt x="2318901" y="5875367"/>
                </a:moveTo>
                <a:lnTo>
                  <a:pt x="2318901" y="6102378"/>
                </a:lnTo>
                <a:lnTo>
                  <a:pt x="2332529" y="6102378"/>
                </a:lnTo>
                <a:lnTo>
                  <a:pt x="2332529" y="6083895"/>
                </a:lnTo>
                <a:cubicBezTo>
                  <a:pt x="2332569" y="6079107"/>
                  <a:pt x="2332134" y="6074326"/>
                  <a:pt x="2331230" y="6069624"/>
                </a:cubicBezTo>
                <a:lnTo>
                  <a:pt x="2331880" y="6069624"/>
                </a:lnTo>
                <a:cubicBezTo>
                  <a:pt x="2331880" y="6069624"/>
                  <a:pt x="2347123" y="6106270"/>
                  <a:pt x="2387992" y="6106270"/>
                </a:cubicBezTo>
                <a:cubicBezTo>
                  <a:pt x="2430484" y="6106270"/>
                  <a:pt x="2460646" y="6072866"/>
                  <a:pt x="2460646" y="6021305"/>
                </a:cubicBezTo>
                <a:cubicBezTo>
                  <a:pt x="2460646" y="5971037"/>
                  <a:pt x="2434048" y="5936335"/>
                  <a:pt x="2390589" y="5936335"/>
                </a:cubicBezTo>
                <a:cubicBezTo>
                  <a:pt x="2365391" y="5935491"/>
                  <a:pt x="2342186" y="5949974"/>
                  <a:pt x="2331880" y="5972980"/>
                </a:cubicBezTo>
                <a:lnTo>
                  <a:pt x="2331230" y="5972980"/>
                </a:lnTo>
                <a:cubicBezTo>
                  <a:pt x="2332099" y="5968603"/>
                  <a:pt x="2332534" y="5964150"/>
                  <a:pt x="2332529" y="5959687"/>
                </a:cubicBezTo>
                <a:lnTo>
                  <a:pt x="2332529" y="5875367"/>
                </a:lnTo>
                <a:close/>
                <a:moveTo>
                  <a:pt x="2171335" y="5875367"/>
                </a:moveTo>
                <a:lnTo>
                  <a:pt x="2171335" y="5959687"/>
                </a:lnTo>
                <a:cubicBezTo>
                  <a:pt x="2171330" y="5964150"/>
                  <a:pt x="2171765" y="5968603"/>
                  <a:pt x="2172633" y="5972980"/>
                </a:cubicBezTo>
                <a:lnTo>
                  <a:pt x="2171984" y="5972980"/>
                </a:lnTo>
                <a:cubicBezTo>
                  <a:pt x="2171984" y="5972980"/>
                  <a:pt x="2156732" y="5936335"/>
                  <a:pt x="2115863" y="5936335"/>
                </a:cubicBezTo>
                <a:cubicBezTo>
                  <a:pt x="2073374" y="5936335"/>
                  <a:pt x="2043207" y="5969738"/>
                  <a:pt x="2043207" y="6021305"/>
                </a:cubicBezTo>
                <a:cubicBezTo>
                  <a:pt x="2043207" y="6071572"/>
                  <a:pt x="2069806" y="6106270"/>
                  <a:pt x="2113275" y="6106270"/>
                </a:cubicBezTo>
                <a:cubicBezTo>
                  <a:pt x="2138472" y="6107111"/>
                  <a:pt x="2161675" y="6092628"/>
                  <a:pt x="2171984" y="6069624"/>
                </a:cubicBezTo>
                <a:lnTo>
                  <a:pt x="2172633" y="6069624"/>
                </a:lnTo>
                <a:cubicBezTo>
                  <a:pt x="2171715" y="6073666"/>
                  <a:pt x="2171280" y="6077803"/>
                  <a:pt x="2171335" y="6081948"/>
                </a:cubicBezTo>
                <a:lnTo>
                  <a:pt x="2171335" y="6102378"/>
                </a:lnTo>
                <a:lnTo>
                  <a:pt x="2184955" y="6102378"/>
                </a:lnTo>
                <a:lnTo>
                  <a:pt x="2184955" y="5875367"/>
                </a:lnTo>
                <a:close/>
                <a:moveTo>
                  <a:pt x="1743547" y="5875367"/>
                </a:moveTo>
                <a:lnTo>
                  <a:pt x="1743547" y="5899040"/>
                </a:lnTo>
                <a:lnTo>
                  <a:pt x="1759765" y="5899040"/>
                </a:lnTo>
                <a:lnTo>
                  <a:pt x="1759765" y="5875367"/>
                </a:lnTo>
                <a:close/>
                <a:moveTo>
                  <a:pt x="1209673" y="5875367"/>
                </a:moveTo>
                <a:lnTo>
                  <a:pt x="1209673" y="6102378"/>
                </a:lnTo>
                <a:lnTo>
                  <a:pt x="1223622" y="6102378"/>
                </a:lnTo>
                <a:lnTo>
                  <a:pt x="1223622" y="5875367"/>
                </a:lnTo>
                <a:close/>
                <a:moveTo>
                  <a:pt x="740045" y="5875367"/>
                </a:moveTo>
                <a:cubicBezTo>
                  <a:pt x="865045" y="5894885"/>
                  <a:pt x="963105" y="5992926"/>
                  <a:pt x="982628" y="6117904"/>
                </a:cubicBezTo>
                <a:lnTo>
                  <a:pt x="982620" y="5875367"/>
                </a:lnTo>
                <a:close/>
                <a:moveTo>
                  <a:pt x="407989" y="5875366"/>
                </a:moveTo>
                <a:lnTo>
                  <a:pt x="407989" y="6117901"/>
                </a:lnTo>
                <a:cubicBezTo>
                  <a:pt x="427506" y="5992925"/>
                  <a:pt x="525563" y="5894884"/>
                  <a:pt x="650560" y="5875366"/>
                </a:cubicBezTo>
                <a:close/>
                <a:moveTo>
                  <a:pt x="693449" y="5875365"/>
                </a:moveTo>
                <a:lnTo>
                  <a:pt x="693449" y="6106201"/>
                </a:lnTo>
                <a:lnTo>
                  <a:pt x="685251" y="6106201"/>
                </a:lnTo>
                <a:lnTo>
                  <a:pt x="685251" y="6178022"/>
                </a:lnTo>
                <a:lnTo>
                  <a:pt x="655495" y="6178022"/>
                </a:lnTo>
                <a:lnTo>
                  <a:pt x="655495" y="6106201"/>
                </a:lnTo>
                <a:lnTo>
                  <a:pt x="617524" y="6106201"/>
                </a:lnTo>
                <a:lnTo>
                  <a:pt x="617524" y="6219053"/>
                </a:lnTo>
                <a:lnTo>
                  <a:pt x="693449" y="6219053"/>
                </a:lnTo>
                <a:lnTo>
                  <a:pt x="693449" y="6449904"/>
                </a:lnTo>
                <a:lnTo>
                  <a:pt x="697158" y="6449904"/>
                </a:lnTo>
                <a:lnTo>
                  <a:pt x="697158" y="6219053"/>
                </a:lnTo>
                <a:lnTo>
                  <a:pt x="726288" y="6219053"/>
                </a:lnTo>
                <a:lnTo>
                  <a:pt x="726288" y="6106201"/>
                </a:lnTo>
                <a:lnTo>
                  <a:pt x="697158" y="6106201"/>
                </a:lnTo>
                <a:lnTo>
                  <a:pt x="697154" y="5875365"/>
                </a:lnTo>
                <a:close/>
                <a:moveTo>
                  <a:pt x="3146995" y="5873419"/>
                </a:moveTo>
                <a:lnTo>
                  <a:pt x="3146995" y="5905528"/>
                </a:lnTo>
                <a:lnTo>
                  <a:pt x="3178780" y="5905528"/>
                </a:lnTo>
                <a:lnTo>
                  <a:pt x="3178780" y="5873419"/>
                </a:lnTo>
                <a:close/>
                <a:moveTo>
                  <a:pt x="5074981" y="3974428"/>
                </a:moveTo>
                <a:cubicBezTo>
                  <a:pt x="5308980" y="5220716"/>
                  <a:pt x="6284078" y="6195621"/>
                  <a:pt x="7530588" y="6429546"/>
                </a:cubicBezTo>
                <a:lnTo>
                  <a:pt x="5074981" y="6429546"/>
                </a:lnTo>
                <a:close/>
                <a:moveTo>
                  <a:pt x="11122964" y="3974190"/>
                </a:moveTo>
                <a:lnTo>
                  <a:pt x="11122964" y="6429463"/>
                </a:lnTo>
                <a:lnTo>
                  <a:pt x="8666920" y="6429463"/>
                </a:lnTo>
                <a:cubicBezTo>
                  <a:pt x="9913518" y="6195441"/>
                  <a:pt x="10888727" y="5220539"/>
                  <a:pt x="11122964" y="3974190"/>
                </a:cubicBezTo>
                <a:close/>
                <a:moveTo>
                  <a:pt x="5074885" y="3877086"/>
                </a:moveTo>
                <a:lnTo>
                  <a:pt x="5058713" y="3878325"/>
                </a:lnTo>
                <a:lnTo>
                  <a:pt x="5058713" y="6445810"/>
                </a:lnTo>
                <a:lnTo>
                  <a:pt x="7626641" y="6445810"/>
                </a:lnTo>
                <a:lnTo>
                  <a:pt x="7627884" y="6429641"/>
                </a:lnTo>
                <a:cubicBezTo>
                  <a:pt x="6311888" y="6225121"/>
                  <a:pt x="5279443" y="5192853"/>
                  <a:pt x="5074885" y="3877086"/>
                </a:cubicBezTo>
                <a:close/>
                <a:moveTo>
                  <a:pt x="11123059" y="3876995"/>
                </a:moveTo>
                <a:cubicBezTo>
                  <a:pt x="10918269" y="5192805"/>
                  <a:pt x="9885698" y="6225024"/>
                  <a:pt x="8569625" y="6429558"/>
                </a:cubicBezTo>
                <a:lnTo>
                  <a:pt x="8570868" y="6445727"/>
                </a:lnTo>
                <a:lnTo>
                  <a:pt x="11139231" y="6445727"/>
                </a:lnTo>
                <a:lnTo>
                  <a:pt x="11139231" y="3878238"/>
                </a:lnTo>
                <a:close/>
                <a:moveTo>
                  <a:pt x="5074862" y="382592"/>
                </a:moveTo>
                <a:lnTo>
                  <a:pt x="7530485" y="382592"/>
                </a:lnTo>
                <a:cubicBezTo>
                  <a:pt x="6283949" y="616774"/>
                  <a:pt x="5308909" y="1591792"/>
                  <a:pt x="5074862" y="2838143"/>
                </a:cubicBezTo>
                <a:close/>
                <a:moveTo>
                  <a:pt x="8666781" y="382485"/>
                </a:moveTo>
                <a:lnTo>
                  <a:pt x="11122821" y="382485"/>
                </a:lnTo>
                <a:lnTo>
                  <a:pt x="11122821" y="2838196"/>
                </a:lnTo>
                <a:cubicBezTo>
                  <a:pt x="10888566" y="1591774"/>
                  <a:pt x="9913411" y="616748"/>
                  <a:pt x="8666781" y="382485"/>
                </a:cubicBezTo>
                <a:close/>
                <a:moveTo>
                  <a:pt x="5058594" y="366328"/>
                </a:moveTo>
                <a:lnTo>
                  <a:pt x="5058594" y="2934247"/>
                </a:lnTo>
                <a:lnTo>
                  <a:pt x="5074766" y="2935488"/>
                </a:lnTo>
                <a:cubicBezTo>
                  <a:pt x="5279296" y="1619627"/>
                  <a:pt x="6311705" y="587215"/>
                  <a:pt x="7627761" y="382497"/>
                </a:cubicBezTo>
                <a:lnTo>
                  <a:pt x="7626518" y="366328"/>
                </a:lnTo>
                <a:close/>
                <a:moveTo>
                  <a:pt x="8570721" y="366221"/>
                </a:moveTo>
                <a:lnTo>
                  <a:pt x="8569478" y="382390"/>
                </a:lnTo>
                <a:cubicBezTo>
                  <a:pt x="9885660" y="587019"/>
                  <a:pt x="10918248" y="1619427"/>
                  <a:pt x="11122916" y="2935381"/>
                </a:cubicBezTo>
                <a:lnTo>
                  <a:pt x="11139088" y="2934139"/>
                </a:lnTo>
                <a:lnTo>
                  <a:pt x="11139088" y="366221"/>
                </a:lnTo>
                <a:close/>
                <a:moveTo>
                  <a:pt x="0" y="0"/>
                </a:moveTo>
                <a:lnTo>
                  <a:pt x="12191993" y="0"/>
                </a:lnTo>
                <a:lnTo>
                  <a:pt x="12191993" y="6857996"/>
                </a:lnTo>
                <a:lnTo>
                  <a:pt x="0" y="6857996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B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ED276C-6DB4-C248-B8F8-A80AC7FEE4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2636534"/>
            <a:ext cx="4656381" cy="867930"/>
          </a:xfrm>
        </p:spPr>
        <p:txBody>
          <a:bodyPr wrap="square" rIns="36000" anchor="b">
            <a:spAutoFit/>
          </a:bodyPr>
          <a:lstStyle>
            <a:lvl1pPr algn="l"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B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3290F0-62FD-6446-BD33-1B3A80AD04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3596539"/>
            <a:ext cx="4656381" cy="313932"/>
          </a:xfrm>
        </p:spPr>
        <p:txBody>
          <a:bodyPr wrap="square" rIns="36000">
            <a:sp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3DF0697-75B6-104D-AADC-B7E50CA194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38445" y="6547006"/>
            <a:ext cx="7127920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DE-N-DA-AS-2300001. Datum der Erstellung: Juni 2023. © UCB Pharma GmbH, 2023. Alle Rechte vorbehalten.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85483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14D3F-14BD-1040-8A81-A75FE65A7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95B85C-4BCC-D949-9DC0-F6A10AAB5A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DE-N-DA-AS-2300001. Datum der Erstellung: Juni 2023. © UCB Pharma GmbH, 2023. Alle Rechte vorbehalten.</a:t>
            </a:r>
            <a:endParaRPr lang="en-BE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8A45D60-3196-6042-836D-45547787D11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26027" y="1412875"/>
            <a:ext cx="5572101" cy="46958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60528AF-2E04-7C46-A0A8-47B612A1F7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6027" y="821163"/>
            <a:ext cx="11339946" cy="369332"/>
          </a:xfrm>
        </p:spPr>
        <p:txBody>
          <a:bodyPr wrap="square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38051779-1622-3744-A429-8517724CBA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50924" y="6393857"/>
            <a:ext cx="8829521" cy="123111"/>
          </a:xfrm>
        </p:spPr>
        <p:txBody>
          <a:bodyPr vert="horz" wrap="square" lIns="0" tIns="0" rIns="91440" bIns="0" rtlCol="0"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BE" sz="800" dirty="0"/>
            </a:lvl1pPr>
          </a:lstStyle>
          <a:p>
            <a:pPr marL="0" lvl="0"/>
            <a:r>
              <a:rPr lang="en-GB" dirty="0"/>
              <a:t>References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23467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14D3F-14BD-1040-8A81-A75FE65A7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246" y="264598"/>
            <a:ext cx="5399548" cy="480131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B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95B85C-4BCC-D949-9DC0-F6A10AAB5A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DE-N-DA-AS-2300001. Datum der Erstellung: Juni 2023. © UCB Pharma GmbH, 2023. Alle Rechte vorbehalten.</a:t>
            </a:r>
            <a:endParaRPr lang="en-BE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60528AF-2E04-7C46-A0A8-47B612A1F7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98246" y="805774"/>
            <a:ext cx="5399548" cy="400110"/>
          </a:xfrm>
        </p:spPr>
        <p:txBody>
          <a:bodyPr wrap="square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Picture Placeholder 47">
            <a:extLst>
              <a:ext uri="{FF2B5EF4-FFF2-40B4-BE49-F238E27FC236}">
                <a16:creationId xmlns:a16="http://schemas.microsoft.com/office/drawing/2014/main" id="{C6681D1E-D330-9E42-B1B1-C48A4D7629F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07988" y="336265"/>
            <a:ext cx="4980976" cy="5772435"/>
          </a:xfrm>
          <a:custGeom>
            <a:avLst/>
            <a:gdLst>
              <a:gd name="connsiteX0" fmla="*/ 195256 w 5084529"/>
              <a:gd name="connsiteY0" fmla="*/ 200195 h 5940425"/>
              <a:gd name="connsiteX1" fmla="*/ 830029 w 5084529"/>
              <a:gd name="connsiteY1" fmla="*/ 200195 h 5940425"/>
              <a:gd name="connsiteX2" fmla="*/ 422378 w 5084529"/>
              <a:gd name="connsiteY2" fmla="*/ 432030 h 5940425"/>
              <a:gd name="connsiteX3" fmla="*/ 195383 w 5084529"/>
              <a:gd name="connsiteY3" fmla="*/ 846590 h 5940425"/>
              <a:gd name="connsiteX4" fmla="*/ 182624 w 5084529"/>
              <a:gd name="connsiteY4" fmla="*/ 187362 h 5940425"/>
              <a:gd name="connsiteX5" fmla="*/ 182624 w 5084529"/>
              <a:gd name="connsiteY5" fmla="*/ 913936 h 5940425"/>
              <a:gd name="connsiteX6" fmla="*/ 195320 w 5084529"/>
              <a:gd name="connsiteY6" fmla="*/ 914889 h 5940425"/>
              <a:gd name="connsiteX7" fmla="*/ 431645 w 5084529"/>
              <a:gd name="connsiteY7" fmla="*/ 440799 h 5940425"/>
              <a:gd name="connsiteX8" fmla="*/ 896045 w 5084529"/>
              <a:gd name="connsiteY8" fmla="*/ 200068 h 5940425"/>
              <a:gd name="connsiteX9" fmla="*/ 895029 w 5084529"/>
              <a:gd name="connsiteY9" fmla="*/ 187362 h 5940425"/>
              <a:gd name="connsiteX10" fmla="*/ 0 w 5084529"/>
              <a:gd name="connsiteY10" fmla="*/ 0 h 5940425"/>
              <a:gd name="connsiteX11" fmla="*/ 5084529 w 5084529"/>
              <a:gd name="connsiteY11" fmla="*/ 0 h 5940425"/>
              <a:gd name="connsiteX12" fmla="*/ 5084529 w 5084529"/>
              <a:gd name="connsiteY12" fmla="*/ 5940425 h 5940425"/>
              <a:gd name="connsiteX13" fmla="*/ 0 w 5084529"/>
              <a:gd name="connsiteY13" fmla="*/ 5940425 h 594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84529" h="5940425">
                <a:moveTo>
                  <a:pt x="195256" y="200195"/>
                </a:moveTo>
                <a:lnTo>
                  <a:pt x="830029" y="200195"/>
                </a:lnTo>
                <a:cubicBezTo>
                  <a:pt x="674944" y="237256"/>
                  <a:pt x="533572" y="317656"/>
                  <a:pt x="422378" y="432030"/>
                </a:cubicBezTo>
                <a:cubicBezTo>
                  <a:pt x="309817" y="546511"/>
                  <a:pt x="231233" y="690030"/>
                  <a:pt x="195383" y="846590"/>
                </a:cubicBezTo>
                <a:close/>
                <a:moveTo>
                  <a:pt x="182624" y="187362"/>
                </a:moveTo>
                <a:lnTo>
                  <a:pt x="182624" y="913936"/>
                </a:lnTo>
                <a:lnTo>
                  <a:pt x="195320" y="914889"/>
                </a:lnTo>
                <a:cubicBezTo>
                  <a:pt x="222003" y="735815"/>
                  <a:pt x="304745" y="569827"/>
                  <a:pt x="431645" y="440799"/>
                </a:cubicBezTo>
                <a:cubicBezTo>
                  <a:pt x="556385" y="312431"/>
                  <a:pt x="719320" y="227970"/>
                  <a:pt x="896045" y="200068"/>
                </a:cubicBezTo>
                <a:lnTo>
                  <a:pt x="895029" y="187362"/>
                </a:lnTo>
                <a:close/>
                <a:moveTo>
                  <a:pt x="0" y="0"/>
                </a:moveTo>
                <a:lnTo>
                  <a:pt x="5084529" y="0"/>
                </a:lnTo>
                <a:lnTo>
                  <a:pt x="5084529" y="5940425"/>
                </a:lnTo>
                <a:lnTo>
                  <a:pt x="0" y="5940425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9DBD75DD-0082-5D47-BDDB-BF00387E98E6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11248024" y="5405188"/>
            <a:ext cx="737003" cy="731602"/>
          </a:xfrm>
          <a:custGeom>
            <a:avLst/>
            <a:gdLst>
              <a:gd name="T0" fmla="*/ 2544 w 2544"/>
              <a:gd name="T1" fmla="*/ 0 h 2569"/>
              <a:gd name="T2" fmla="*/ 2544 w 2544"/>
              <a:gd name="T3" fmla="*/ 2569 h 2569"/>
              <a:gd name="T4" fmla="*/ 0 w 2544"/>
              <a:gd name="T5" fmla="*/ 2569 h 2569"/>
              <a:gd name="T6" fmla="*/ 2544 w 2544"/>
              <a:gd name="T7" fmla="*/ 0 h 2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44" h="2569">
                <a:moveTo>
                  <a:pt x="2544" y="0"/>
                </a:moveTo>
                <a:cubicBezTo>
                  <a:pt x="2544" y="2569"/>
                  <a:pt x="2544" y="2569"/>
                  <a:pt x="2544" y="2569"/>
                </a:cubicBezTo>
                <a:cubicBezTo>
                  <a:pt x="0" y="2569"/>
                  <a:pt x="0" y="2569"/>
                  <a:pt x="0" y="2569"/>
                </a:cubicBezTo>
                <a:cubicBezTo>
                  <a:pt x="1308" y="2365"/>
                  <a:pt x="2342" y="1321"/>
                  <a:pt x="2544" y="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0190FF4E-3BF7-B64B-A048-4A7F0F92920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80749" y="1476531"/>
            <a:ext cx="5417045" cy="463216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 dirty="0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F789CB9A-7CAB-ED4F-8023-756B4C589680}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11248024" y="5405188"/>
            <a:ext cx="737003" cy="731602"/>
          </a:xfrm>
          <a:custGeom>
            <a:avLst/>
            <a:gdLst>
              <a:gd name="T0" fmla="*/ 2544 w 2544"/>
              <a:gd name="T1" fmla="*/ 0 h 2569"/>
              <a:gd name="T2" fmla="*/ 2544 w 2544"/>
              <a:gd name="T3" fmla="*/ 2569 h 2569"/>
              <a:gd name="T4" fmla="*/ 0 w 2544"/>
              <a:gd name="T5" fmla="*/ 2569 h 2569"/>
              <a:gd name="T6" fmla="*/ 2544 w 2544"/>
              <a:gd name="T7" fmla="*/ 0 h 2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44" h="2569">
                <a:moveTo>
                  <a:pt x="2544" y="0"/>
                </a:moveTo>
                <a:cubicBezTo>
                  <a:pt x="2544" y="2569"/>
                  <a:pt x="2544" y="2569"/>
                  <a:pt x="2544" y="2569"/>
                </a:cubicBezTo>
                <a:cubicBezTo>
                  <a:pt x="0" y="2569"/>
                  <a:pt x="0" y="2569"/>
                  <a:pt x="0" y="2569"/>
                </a:cubicBezTo>
                <a:cubicBezTo>
                  <a:pt x="1308" y="2365"/>
                  <a:pt x="2342" y="1321"/>
                  <a:pt x="2544" y="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14B067E4-8AFA-0B4F-9165-14603B2750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50924" y="6393857"/>
            <a:ext cx="8829521" cy="123111"/>
          </a:xfrm>
        </p:spPr>
        <p:txBody>
          <a:bodyPr vert="horz" wrap="square" lIns="0" tIns="0" rIns="91440" bIns="0" rtlCol="0"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BE" sz="800" dirty="0"/>
            </a:lvl1pPr>
          </a:lstStyle>
          <a:p>
            <a:pPr marL="0" lvl="0"/>
            <a:r>
              <a:rPr lang="en-GB" dirty="0"/>
              <a:t>References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405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ntent blue cor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14D3F-14BD-1040-8A81-A75FE65A7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288" y="973983"/>
            <a:ext cx="5399548" cy="480131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B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95B85C-4BCC-D949-9DC0-F6A10AAB5A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DE-N-DA-AS-2300001. Datum der Erstellung: Juni 2023. © UCB Pharma GmbH, 2023. Alle Rechte vorbehalten.</a:t>
            </a:r>
            <a:endParaRPr lang="en-BE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60528AF-2E04-7C46-A0A8-47B612A1F7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6288" y="1521489"/>
            <a:ext cx="5399548" cy="400110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968D5CD7-2281-7A4C-9CD7-49CD36C9E00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509971" y="973983"/>
            <a:ext cx="4939908" cy="46958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81192B2-F45A-B845-80ED-C263E992FB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50725" y="5389716"/>
            <a:ext cx="731603" cy="749022"/>
          </a:xfrm>
          <a:prstGeom prst="rect">
            <a:avLst/>
          </a:prstGeom>
        </p:spPr>
      </p:pic>
      <p:sp>
        <p:nvSpPr>
          <p:cNvPr id="13" name="Freeform 5">
            <a:extLst>
              <a:ext uri="{FF2B5EF4-FFF2-40B4-BE49-F238E27FC236}">
                <a16:creationId xmlns:a16="http://schemas.microsoft.com/office/drawing/2014/main" id="{8FB8FAAA-F7C9-494E-B088-EDFF247E0C50}"/>
              </a:ext>
            </a:extLst>
          </p:cNvPr>
          <p:cNvSpPr>
            <a:spLocks/>
          </p:cNvSpPr>
          <p:nvPr/>
        </p:nvSpPr>
        <p:spPr bwMode="auto">
          <a:xfrm rot="5400000" flipH="1">
            <a:off x="414951" y="390169"/>
            <a:ext cx="737003" cy="731602"/>
          </a:xfrm>
          <a:custGeom>
            <a:avLst/>
            <a:gdLst>
              <a:gd name="T0" fmla="*/ 2544 w 2544"/>
              <a:gd name="T1" fmla="*/ 0 h 2569"/>
              <a:gd name="T2" fmla="*/ 2544 w 2544"/>
              <a:gd name="T3" fmla="*/ 2569 h 2569"/>
              <a:gd name="T4" fmla="*/ 0 w 2544"/>
              <a:gd name="T5" fmla="*/ 2569 h 2569"/>
              <a:gd name="T6" fmla="*/ 2544 w 2544"/>
              <a:gd name="T7" fmla="*/ 0 h 2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44" h="2569">
                <a:moveTo>
                  <a:pt x="2544" y="0"/>
                </a:moveTo>
                <a:cubicBezTo>
                  <a:pt x="2544" y="2569"/>
                  <a:pt x="2544" y="2569"/>
                  <a:pt x="2544" y="2569"/>
                </a:cubicBezTo>
                <a:cubicBezTo>
                  <a:pt x="0" y="2569"/>
                  <a:pt x="0" y="2569"/>
                  <a:pt x="0" y="2569"/>
                </a:cubicBezTo>
                <a:cubicBezTo>
                  <a:pt x="1308" y="2365"/>
                  <a:pt x="2342" y="1321"/>
                  <a:pt x="2544" y="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C0F03F8C-A030-9A44-8698-81FC663C2FD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76288" y="2040629"/>
            <a:ext cx="5399548" cy="362917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11FA9B9-CFAD-7D46-92AE-7285C14C8B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50725" y="5389716"/>
            <a:ext cx="731603" cy="749022"/>
          </a:xfrm>
          <a:prstGeom prst="rect">
            <a:avLst/>
          </a:prstGeom>
        </p:spPr>
      </p:pic>
      <p:sp>
        <p:nvSpPr>
          <p:cNvPr id="14" name="Freeform 5">
            <a:extLst>
              <a:ext uri="{FF2B5EF4-FFF2-40B4-BE49-F238E27FC236}">
                <a16:creationId xmlns:a16="http://schemas.microsoft.com/office/drawing/2014/main" id="{859D98E4-9191-0345-AD56-18E972C0A1F4}"/>
              </a:ext>
            </a:extLst>
          </p:cNvPr>
          <p:cNvSpPr>
            <a:spLocks/>
          </p:cNvSpPr>
          <p:nvPr userDrawn="1"/>
        </p:nvSpPr>
        <p:spPr bwMode="auto">
          <a:xfrm rot="5400000" flipH="1">
            <a:off x="414951" y="390169"/>
            <a:ext cx="737003" cy="731602"/>
          </a:xfrm>
          <a:custGeom>
            <a:avLst/>
            <a:gdLst>
              <a:gd name="T0" fmla="*/ 2544 w 2544"/>
              <a:gd name="T1" fmla="*/ 0 h 2569"/>
              <a:gd name="T2" fmla="*/ 2544 w 2544"/>
              <a:gd name="T3" fmla="*/ 2569 h 2569"/>
              <a:gd name="T4" fmla="*/ 0 w 2544"/>
              <a:gd name="T5" fmla="*/ 2569 h 2569"/>
              <a:gd name="T6" fmla="*/ 2544 w 2544"/>
              <a:gd name="T7" fmla="*/ 0 h 2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44" h="2569">
                <a:moveTo>
                  <a:pt x="2544" y="0"/>
                </a:moveTo>
                <a:cubicBezTo>
                  <a:pt x="2544" y="2569"/>
                  <a:pt x="2544" y="2569"/>
                  <a:pt x="2544" y="2569"/>
                </a:cubicBezTo>
                <a:cubicBezTo>
                  <a:pt x="0" y="2569"/>
                  <a:pt x="0" y="2569"/>
                  <a:pt x="0" y="2569"/>
                </a:cubicBezTo>
                <a:cubicBezTo>
                  <a:pt x="1308" y="2365"/>
                  <a:pt x="2342" y="1321"/>
                  <a:pt x="2544" y="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6000F8C7-CBEE-FF4F-9496-125AB2904A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50924" y="6393857"/>
            <a:ext cx="8829521" cy="123111"/>
          </a:xfrm>
        </p:spPr>
        <p:txBody>
          <a:bodyPr vert="horz" wrap="square" lIns="0" tIns="0" rIns="91440" bIns="0" rtlCol="0"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BE" sz="800" dirty="0"/>
            </a:lvl1pPr>
          </a:lstStyle>
          <a:p>
            <a:pPr marL="0" lvl="0"/>
            <a:r>
              <a:rPr lang="en-GB" dirty="0"/>
              <a:t>References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19068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uble content grey cor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>
            <a:extLst>
              <a:ext uri="{FF2B5EF4-FFF2-40B4-BE49-F238E27FC236}">
                <a16:creationId xmlns:a16="http://schemas.microsoft.com/office/drawing/2014/main" id="{21EFE6BB-2ABE-CD4B-8929-B51CE9BB66BF}"/>
              </a:ext>
            </a:extLst>
          </p:cNvPr>
          <p:cNvSpPr>
            <a:spLocks/>
          </p:cNvSpPr>
          <p:nvPr/>
        </p:nvSpPr>
        <p:spPr bwMode="auto">
          <a:xfrm flipH="1">
            <a:off x="1393" y="2234871"/>
            <a:ext cx="4578350" cy="4622935"/>
          </a:xfrm>
          <a:custGeom>
            <a:avLst/>
            <a:gdLst>
              <a:gd name="T0" fmla="*/ 2544 w 2544"/>
              <a:gd name="T1" fmla="*/ 0 h 2569"/>
              <a:gd name="T2" fmla="*/ 2544 w 2544"/>
              <a:gd name="T3" fmla="*/ 2569 h 2569"/>
              <a:gd name="T4" fmla="*/ 0 w 2544"/>
              <a:gd name="T5" fmla="*/ 2569 h 2569"/>
              <a:gd name="T6" fmla="*/ 2544 w 2544"/>
              <a:gd name="T7" fmla="*/ 0 h 2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44" h="2569">
                <a:moveTo>
                  <a:pt x="2544" y="0"/>
                </a:moveTo>
                <a:cubicBezTo>
                  <a:pt x="2544" y="2569"/>
                  <a:pt x="2544" y="2569"/>
                  <a:pt x="2544" y="2569"/>
                </a:cubicBezTo>
                <a:cubicBezTo>
                  <a:pt x="0" y="2569"/>
                  <a:pt x="0" y="2569"/>
                  <a:pt x="0" y="2569"/>
                </a:cubicBezTo>
                <a:cubicBezTo>
                  <a:pt x="1308" y="2365"/>
                  <a:pt x="2342" y="1321"/>
                  <a:pt x="2544" y="0"/>
                </a:cubicBez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114D3F-14BD-1040-8A81-A75FE65A7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288" y="973983"/>
            <a:ext cx="5399548" cy="480131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BE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60528AF-2E04-7C46-A0A8-47B612A1F7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6288" y="1521489"/>
            <a:ext cx="5399548" cy="400110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968D5CD7-2281-7A4C-9CD7-49CD36C9E00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509971" y="973983"/>
            <a:ext cx="4939908" cy="46958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54BDDB-5BC7-D04A-8AD4-10F6106E5870}"/>
              </a:ext>
            </a:extLst>
          </p:cNvPr>
          <p:cNvSpPr txBox="1"/>
          <p:nvPr/>
        </p:nvSpPr>
        <p:spPr bwMode="gray">
          <a:xfrm>
            <a:off x="11765972" y="6547006"/>
            <a:ext cx="426027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BE"/>
            </a:defPPr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algn="ctr"/>
            <a:fld id="{6C5AF65D-6854-49AF-ABC5-48B5BA0EA842}" type="slidenum">
              <a:rPr lang="en-US" sz="800" smtClean="0">
                <a:solidFill>
                  <a:schemeClr val="tx1"/>
                </a:solidFill>
              </a:rPr>
              <a:pPr lvl="0" algn="ctr"/>
              <a:t>‹Nr.›</a:t>
            </a:fld>
            <a:endParaRPr lang="en-US" sz="800" dirty="0">
              <a:solidFill>
                <a:schemeClr val="tx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AF053E2-0ACA-F648-9DD6-CF48A635D4F8}"/>
              </a:ext>
            </a:extLst>
          </p:cNvPr>
          <p:cNvGrpSpPr/>
          <p:nvPr/>
        </p:nvGrpSpPr>
        <p:grpSpPr>
          <a:xfrm>
            <a:off x="417651" y="6383294"/>
            <a:ext cx="1579562" cy="304766"/>
            <a:chOff x="769938" y="419101"/>
            <a:chExt cx="12193588" cy="2352675"/>
          </a:xfrm>
          <a:solidFill>
            <a:schemeClr val="accent1"/>
          </a:solidFill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8877EFD0-1E53-4A47-80F7-A926D2F1C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6276" y="419101"/>
              <a:ext cx="858838" cy="889000"/>
            </a:xfrm>
            <a:custGeom>
              <a:avLst/>
              <a:gdLst>
                <a:gd name="T0" fmla="*/ 452 w 452"/>
                <a:gd name="T1" fmla="*/ 467 h 467"/>
                <a:gd name="T2" fmla="*/ 452 w 452"/>
                <a:gd name="T3" fmla="*/ 0 h 467"/>
                <a:gd name="T4" fmla="*/ 0 w 452"/>
                <a:gd name="T5" fmla="*/ 0 h 467"/>
                <a:gd name="T6" fmla="*/ 452 w 452"/>
                <a:gd name="T7" fmla="*/ 467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2" h="467">
                  <a:moveTo>
                    <a:pt x="452" y="467"/>
                  </a:moveTo>
                  <a:cubicBezTo>
                    <a:pt x="452" y="0"/>
                    <a:pt x="452" y="0"/>
                    <a:pt x="45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33" y="37"/>
                    <a:pt x="416" y="227"/>
                    <a:pt x="452" y="467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05B94AA3-7F1D-AA44-9A34-46345ACC057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938" y="419101"/>
              <a:ext cx="858838" cy="889000"/>
            </a:xfrm>
            <a:custGeom>
              <a:avLst/>
              <a:gdLst>
                <a:gd name="T0" fmla="*/ 452 w 452"/>
                <a:gd name="T1" fmla="*/ 0 h 467"/>
                <a:gd name="T2" fmla="*/ 0 w 452"/>
                <a:gd name="T3" fmla="*/ 0 h 467"/>
                <a:gd name="T4" fmla="*/ 0 w 452"/>
                <a:gd name="T5" fmla="*/ 467 h 467"/>
                <a:gd name="T6" fmla="*/ 452 w 452"/>
                <a:gd name="T7" fmla="*/ 0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2" h="467">
                  <a:moveTo>
                    <a:pt x="45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36" y="227"/>
                    <a:pt x="220" y="37"/>
                    <a:pt x="452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60433023-A4F2-924A-890E-B0DF6E382D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938" y="1635126"/>
              <a:ext cx="858838" cy="890588"/>
            </a:xfrm>
            <a:custGeom>
              <a:avLst/>
              <a:gdLst>
                <a:gd name="T0" fmla="*/ 0 w 452"/>
                <a:gd name="T1" fmla="*/ 0 h 467"/>
                <a:gd name="T2" fmla="*/ 0 w 452"/>
                <a:gd name="T3" fmla="*/ 467 h 467"/>
                <a:gd name="T4" fmla="*/ 452 w 452"/>
                <a:gd name="T5" fmla="*/ 467 h 467"/>
                <a:gd name="T6" fmla="*/ 0 w 452"/>
                <a:gd name="T7" fmla="*/ 0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2" h="467">
                  <a:moveTo>
                    <a:pt x="0" y="0"/>
                  </a:moveTo>
                  <a:cubicBezTo>
                    <a:pt x="0" y="467"/>
                    <a:pt x="0" y="467"/>
                    <a:pt x="0" y="467"/>
                  </a:cubicBezTo>
                  <a:cubicBezTo>
                    <a:pt x="452" y="467"/>
                    <a:pt x="452" y="467"/>
                    <a:pt x="452" y="467"/>
                  </a:cubicBezTo>
                  <a:cubicBezTo>
                    <a:pt x="220" y="430"/>
                    <a:pt x="36" y="240"/>
                    <a:pt x="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19B12731-D2DD-1E44-937C-7C9945B25F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6276" y="1635126"/>
              <a:ext cx="858838" cy="890588"/>
            </a:xfrm>
            <a:custGeom>
              <a:avLst/>
              <a:gdLst>
                <a:gd name="T0" fmla="*/ 0 w 452"/>
                <a:gd name="T1" fmla="*/ 467 h 467"/>
                <a:gd name="T2" fmla="*/ 452 w 452"/>
                <a:gd name="T3" fmla="*/ 467 h 467"/>
                <a:gd name="T4" fmla="*/ 452 w 452"/>
                <a:gd name="T5" fmla="*/ 0 h 467"/>
                <a:gd name="T6" fmla="*/ 0 w 452"/>
                <a:gd name="T7" fmla="*/ 467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2" h="467">
                  <a:moveTo>
                    <a:pt x="0" y="467"/>
                  </a:moveTo>
                  <a:cubicBezTo>
                    <a:pt x="452" y="467"/>
                    <a:pt x="452" y="467"/>
                    <a:pt x="452" y="467"/>
                  </a:cubicBezTo>
                  <a:cubicBezTo>
                    <a:pt x="452" y="0"/>
                    <a:pt x="452" y="0"/>
                    <a:pt x="452" y="0"/>
                  </a:cubicBezTo>
                  <a:cubicBezTo>
                    <a:pt x="416" y="240"/>
                    <a:pt x="233" y="430"/>
                    <a:pt x="0" y="467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35105EED-6F42-6D4A-A12A-2F6B7FB8E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6276" y="1265238"/>
              <a:ext cx="319088" cy="414338"/>
            </a:xfrm>
            <a:custGeom>
              <a:avLst/>
              <a:gdLst>
                <a:gd name="T0" fmla="*/ 201 w 201"/>
                <a:gd name="T1" fmla="*/ 166 h 261"/>
                <a:gd name="T2" fmla="*/ 91 w 201"/>
                <a:gd name="T3" fmla="*/ 166 h 261"/>
                <a:gd name="T4" fmla="*/ 91 w 201"/>
                <a:gd name="T5" fmla="*/ 94 h 261"/>
                <a:gd name="T6" fmla="*/ 201 w 201"/>
                <a:gd name="T7" fmla="*/ 94 h 261"/>
                <a:gd name="T8" fmla="*/ 201 w 201"/>
                <a:gd name="T9" fmla="*/ 0 h 261"/>
                <a:gd name="T10" fmla="*/ 0 w 201"/>
                <a:gd name="T11" fmla="*/ 0 h 261"/>
                <a:gd name="T12" fmla="*/ 0 w 201"/>
                <a:gd name="T13" fmla="*/ 261 h 261"/>
                <a:gd name="T14" fmla="*/ 201 w 201"/>
                <a:gd name="T15" fmla="*/ 261 h 261"/>
                <a:gd name="T16" fmla="*/ 201 w 201"/>
                <a:gd name="T17" fmla="*/ 166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1" h="261">
                  <a:moveTo>
                    <a:pt x="201" y="166"/>
                  </a:moveTo>
                  <a:lnTo>
                    <a:pt x="91" y="166"/>
                  </a:lnTo>
                  <a:lnTo>
                    <a:pt x="91" y="94"/>
                  </a:lnTo>
                  <a:lnTo>
                    <a:pt x="201" y="94"/>
                  </a:lnTo>
                  <a:lnTo>
                    <a:pt x="201" y="0"/>
                  </a:lnTo>
                  <a:lnTo>
                    <a:pt x="0" y="0"/>
                  </a:lnTo>
                  <a:lnTo>
                    <a:pt x="0" y="261"/>
                  </a:lnTo>
                  <a:lnTo>
                    <a:pt x="201" y="261"/>
                  </a:lnTo>
                  <a:lnTo>
                    <a:pt x="201" y="16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39AC0C7-99C2-9D4C-9756-78218D32D5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08226" y="1031876"/>
              <a:ext cx="393700" cy="647700"/>
            </a:xfrm>
            <a:custGeom>
              <a:avLst/>
              <a:gdLst>
                <a:gd name="T0" fmla="*/ 163 w 248"/>
                <a:gd name="T1" fmla="*/ 313 h 408"/>
                <a:gd name="T2" fmla="*/ 93 w 248"/>
                <a:gd name="T3" fmla="*/ 313 h 408"/>
                <a:gd name="T4" fmla="*/ 93 w 248"/>
                <a:gd name="T5" fmla="*/ 241 h 408"/>
                <a:gd name="T6" fmla="*/ 163 w 248"/>
                <a:gd name="T7" fmla="*/ 241 h 408"/>
                <a:gd name="T8" fmla="*/ 163 w 248"/>
                <a:gd name="T9" fmla="*/ 313 h 408"/>
                <a:gd name="T10" fmla="*/ 0 w 248"/>
                <a:gd name="T11" fmla="*/ 0 h 408"/>
                <a:gd name="T12" fmla="*/ 0 w 248"/>
                <a:gd name="T13" fmla="*/ 408 h 408"/>
                <a:gd name="T14" fmla="*/ 248 w 248"/>
                <a:gd name="T15" fmla="*/ 408 h 408"/>
                <a:gd name="T16" fmla="*/ 248 w 248"/>
                <a:gd name="T17" fmla="*/ 147 h 408"/>
                <a:gd name="T18" fmla="*/ 93 w 248"/>
                <a:gd name="T19" fmla="*/ 147 h 408"/>
                <a:gd name="T20" fmla="*/ 93 w 248"/>
                <a:gd name="T21" fmla="*/ 0 h 408"/>
                <a:gd name="T22" fmla="*/ 0 w 248"/>
                <a:gd name="T2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8" h="408">
                  <a:moveTo>
                    <a:pt x="163" y="313"/>
                  </a:moveTo>
                  <a:lnTo>
                    <a:pt x="93" y="313"/>
                  </a:lnTo>
                  <a:lnTo>
                    <a:pt x="93" y="241"/>
                  </a:lnTo>
                  <a:lnTo>
                    <a:pt x="163" y="241"/>
                  </a:lnTo>
                  <a:lnTo>
                    <a:pt x="163" y="313"/>
                  </a:lnTo>
                  <a:close/>
                  <a:moveTo>
                    <a:pt x="0" y="0"/>
                  </a:moveTo>
                  <a:lnTo>
                    <a:pt x="0" y="408"/>
                  </a:lnTo>
                  <a:lnTo>
                    <a:pt x="248" y="408"/>
                  </a:lnTo>
                  <a:lnTo>
                    <a:pt x="248" y="147"/>
                  </a:lnTo>
                  <a:lnTo>
                    <a:pt x="93" y="147"/>
                  </a:lnTo>
                  <a:lnTo>
                    <a:pt x="9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8D02B1E5-C05E-9844-BA33-9CB1289A79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2888" y="419101"/>
              <a:ext cx="384175" cy="2106613"/>
            </a:xfrm>
            <a:custGeom>
              <a:avLst/>
              <a:gdLst>
                <a:gd name="T0" fmla="*/ 177 w 242"/>
                <a:gd name="T1" fmla="*/ 0 h 1327"/>
                <a:gd name="T2" fmla="*/ 169 w 242"/>
                <a:gd name="T3" fmla="*/ 0 h 1327"/>
                <a:gd name="T4" fmla="*/ 169 w 242"/>
                <a:gd name="T5" fmla="*/ 533 h 1327"/>
                <a:gd name="T6" fmla="*/ 151 w 242"/>
                <a:gd name="T7" fmla="*/ 533 h 1327"/>
                <a:gd name="T8" fmla="*/ 151 w 242"/>
                <a:gd name="T9" fmla="*/ 699 h 1327"/>
                <a:gd name="T10" fmla="*/ 85 w 242"/>
                <a:gd name="T11" fmla="*/ 699 h 1327"/>
                <a:gd name="T12" fmla="*/ 85 w 242"/>
                <a:gd name="T13" fmla="*/ 533 h 1327"/>
                <a:gd name="T14" fmla="*/ 0 w 242"/>
                <a:gd name="T15" fmla="*/ 533 h 1327"/>
                <a:gd name="T16" fmla="*/ 0 w 242"/>
                <a:gd name="T17" fmla="*/ 794 h 1327"/>
                <a:gd name="T18" fmla="*/ 169 w 242"/>
                <a:gd name="T19" fmla="*/ 794 h 1327"/>
                <a:gd name="T20" fmla="*/ 169 w 242"/>
                <a:gd name="T21" fmla="*/ 1327 h 1327"/>
                <a:gd name="T22" fmla="*/ 177 w 242"/>
                <a:gd name="T23" fmla="*/ 1327 h 1327"/>
                <a:gd name="T24" fmla="*/ 177 w 242"/>
                <a:gd name="T25" fmla="*/ 794 h 1327"/>
                <a:gd name="T26" fmla="*/ 242 w 242"/>
                <a:gd name="T27" fmla="*/ 794 h 1327"/>
                <a:gd name="T28" fmla="*/ 242 w 242"/>
                <a:gd name="T29" fmla="*/ 533 h 1327"/>
                <a:gd name="T30" fmla="*/ 177 w 242"/>
                <a:gd name="T31" fmla="*/ 533 h 1327"/>
                <a:gd name="T32" fmla="*/ 177 w 242"/>
                <a:gd name="T33" fmla="*/ 0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2" h="1327">
                  <a:moveTo>
                    <a:pt x="177" y="0"/>
                  </a:moveTo>
                  <a:lnTo>
                    <a:pt x="169" y="0"/>
                  </a:lnTo>
                  <a:lnTo>
                    <a:pt x="169" y="533"/>
                  </a:lnTo>
                  <a:lnTo>
                    <a:pt x="151" y="533"/>
                  </a:lnTo>
                  <a:lnTo>
                    <a:pt x="151" y="699"/>
                  </a:lnTo>
                  <a:lnTo>
                    <a:pt x="85" y="699"/>
                  </a:lnTo>
                  <a:lnTo>
                    <a:pt x="85" y="533"/>
                  </a:lnTo>
                  <a:lnTo>
                    <a:pt x="0" y="533"/>
                  </a:lnTo>
                  <a:lnTo>
                    <a:pt x="0" y="794"/>
                  </a:lnTo>
                  <a:lnTo>
                    <a:pt x="169" y="794"/>
                  </a:lnTo>
                  <a:lnTo>
                    <a:pt x="169" y="1327"/>
                  </a:lnTo>
                  <a:lnTo>
                    <a:pt x="177" y="1327"/>
                  </a:lnTo>
                  <a:lnTo>
                    <a:pt x="177" y="794"/>
                  </a:lnTo>
                  <a:lnTo>
                    <a:pt x="242" y="794"/>
                  </a:lnTo>
                  <a:lnTo>
                    <a:pt x="242" y="533"/>
                  </a:lnTo>
                  <a:lnTo>
                    <a:pt x="177" y="533"/>
                  </a:lnTo>
                  <a:lnTo>
                    <a:pt x="1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4331F41-0221-F24B-884E-C791B382D8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9976" y="427038"/>
              <a:ext cx="49213" cy="83343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44110B3C-1344-D044-AD41-560B8A2B1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0638" y="649288"/>
              <a:ext cx="481013" cy="611188"/>
            </a:xfrm>
            <a:custGeom>
              <a:avLst/>
              <a:gdLst>
                <a:gd name="T0" fmla="*/ 0 w 253"/>
                <a:gd name="T1" fmla="*/ 8 h 321"/>
                <a:gd name="T2" fmla="*/ 26 w 253"/>
                <a:gd name="T3" fmla="*/ 8 h 321"/>
                <a:gd name="T4" fmla="*/ 26 w 253"/>
                <a:gd name="T5" fmla="*/ 63 h 321"/>
                <a:gd name="T6" fmla="*/ 23 w 253"/>
                <a:gd name="T7" fmla="*/ 89 h 321"/>
                <a:gd name="T8" fmla="*/ 24 w 253"/>
                <a:gd name="T9" fmla="*/ 89 h 321"/>
                <a:gd name="T10" fmla="*/ 153 w 253"/>
                <a:gd name="T11" fmla="*/ 0 h 321"/>
                <a:gd name="T12" fmla="*/ 253 w 253"/>
                <a:gd name="T13" fmla="*/ 122 h 321"/>
                <a:gd name="T14" fmla="*/ 253 w 253"/>
                <a:gd name="T15" fmla="*/ 321 h 321"/>
                <a:gd name="T16" fmla="*/ 227 w 253"/>
                <a:gd name="T17" fmla="*/ 321 h 321"/>
                <a:gd name="T18" fmla="*/ 227 w 253"/>
                <a:gd name="T19" fmla="*/ 132 h 321"/>
                <a:gd name="T20" fmla="*/ 153 w 253"/>
                <a:gd name="T21" fmla="*/ 26 h 321"/>
                <a:gd name="T22" fmla="*/ 30 w 253"/>
                <a:gd name="T23" fmla="*/ 126 h 321"/>
                <a:gd name="T24" fmla="*/ 26 w 253"/>
                <a:gd name="T25" fmla="*/ 168 h 321"/>
                <a:gd name="T26" fmla="*/ 26 w 253"/>
                <a:gd name="T27" fmla="*/ 321 h 321"/>
                <a:gd name="T28" fmla="*/ 0 w 253"/>
                <a:gd name="T29" fmla="*/ 321 h 321"/>
                <a:gd name="T30" fmla="*/ 0 w 253"/>
                <a:gd name="T31" fmla="*/ 8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3" h="321">
                  <a:moveTo>
                    <a:pt x="0" y="8"/>
                  </a:moveTo>
                  <a:cubicBezTo>
                    <a:pt x="26" y="8"/>
                    <a:pt x="26" y="8"/>
                    <a:pt x="26" y="8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77"/>
                    <a:pt x="23" y="89"/>
                    <a:pt x="23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35" y="59"/>
                    <a:pt x="77" y="0"/>
                    <a:pt x="153" y="0"/>
                  </a:cubicBezTo>
                  <a:cubicBezTo>
                    <a:pt x="231" y="0"/>
                    <a:pt x="253" y="49"/>
                    <a:pt x="253" y="122"/>
                  </a:cubicBezTo>
                  <a:cubicBezTo>
                    <a:pt x="253" y="321"/>
                    <a:pt x="253" y="321"/>
                    <a:pt x="253" y="321"/>
                  </a:cubicBezTo>
                  <a:cubicBezTo>
                    <a:pt x="227" y="321"/>
                    <a:pt x="227" y="321"/>
                    <a:pt x="227" y="321"/>
                  </a:cubicBezTo>
                  <a:cubicBezTo>
                    <a:pt x="227" y="132"/>
                    <a:pt x="227" y="132"/>
                    <a:pt x="227" y="132"/>
                  </a:cubicBezTo>
                  <a:cubicBezTo>
                    <a:pt x="227" y="77"/>
                    <a:pt x="220" y="26"/>
                    <a:pt x="153" y="26"/>
                  </a:cubicBezTo>
                  <a:cubicBezTo>
                    <a:pt x="96" y="26"/>
                    <a:pt x="46" y="67"/>
                    <a:pt x="30" y="126"/>
                  </a:cubicBezTo>
                  <a:cubicBezTo>
                    <a:pt x="27" y="139"/>
                    <a:pt x="26" y="153"/>
                    <a:pt x="26" y="168"/>
                  </a:cubicBezTo>
                  <a:cubicBezTo>
                    <a:pt x="26" y="321"/>
                    <a:pt x="26" y="321"/>
                    <a:pt x="26" y="321"/>
                  </a:cubicBezTo>
                  <a:cubicBezTo>
                    <a:pt x="0" y="321"/>
                    <a:pt x="0" y="321"/>
                    <a:pt x="0" y="321"/>
                  </a:cubicBez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6A976845-9570-C140-AEEF-0DBD4AA9C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0551" y="652463"/>
              <a:ext cx="392113" cy="622300"/>
            </a:xfrm>
            <a:custGeom>
              <a:avLst/>
              <a:gdLst>
                <a:gd name="T0" fmla="*/ 16 w 206"/>
                <a:gd name="T1" fmla="*/ 262 h 327"/>
                <a:gd name="T2" fmla="*/ 110 w 206"/>
                <a:gd name="T3" fmla="*/ 302 h 327"/>
                <a:gd name="T4" fmla="*/ 179 w 206"/>
                <a:gd name="T5" fmla="*/ 243 h 327"/>
                <a:gd name="T6" fmla="*/ 13 w 206"/>
                <a:gd name="T7" fmla="*/ 84 h 327"/>
                <a:gd name="T8" fmla="*/ 110 w 206"/>
                <a:gd name="T9" fmla="*/ 0 h 327"/>
                <a:gd name="T10" fmla="*/ 199 w 206"/>
                <a:gd name="T11" fmla="*/ 33 h 327"/>
                <a:gd name="T12" fmla="*/ 184 w 206"/>
                <a:gd name="T13" fmla="*/ 55 h 327"/>
                <a:gd name="T14" fmla="*/ 108 w 206"/>
                <a:gd name="T15" fmla="*/ 25 h 327"/>
                <a:gd name="T16" fmla="*/ 40 w 206"/>
                <a:gd name="T17" fmla="*/ 82 h 327"/>
                <a:gd name="T18" fmla="*/ 206 w 206"/>
                <a:gd name="T19" fmla="*/ 243 h 327"/>
                <a:gd name="T20" fmla="*/ 109 w 206"/>
                <a:gd name="T21" fmla="*/ 327 h 327"/>
                <a:gd name="T22" fmla="*/ 0 w 206"/>
                <a:gd name="T23" fmla="*/ 282 h 327"/>
                <a:gd name="T24" fmla="*/ 16 w 206"/>
                <a:gd name="T25" fmla="*/ 262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6" h="327">
                  <a:moveTo>
                    <a:pt x="16" y="262"/>
                  </a:moveTo>
                  <a:cubicBezTo>
                    <a:pt x="16" y="262"/>
                    <a:pt x="50" y="302"/>
                    <a:pt x="110" y="302"/>
                  </a:cubicBezTo>
                  <a:cubicBezTo>
                    <a:pt x="147" y="302"/>
                    <a:pt x="179" y="281"/>
                    <a:pt x="179" y="243"/>
                  </a:cubicBezTo>
                  <a:cubicBezTo>
                    <a:pt x="179" y="163"/>
                    <a:pt x="13" y="186"/>
                    <a:pt x="13" y="84"/>
                  </a:cubicBezTo>
                  <a:cubicBezTo>
                    <a:pt x="13" y="28"/>
                    <a:pt x="58" y="0"/>
                    <a:pt x="110" y="0"/>
                  </a:cubicBezTo>
                  <a:cubicBezTo>
                    <a:pt x="171" y="0"/>
                    <a:pt x="199" y="33"/>
                    <a:pt x="199" y="33"/>
                  </a:cubicBezTo>
                  <a:cubicBezTo>
                    <a:pt x="184" y="55"/>
                    <a:pt x="184" y="55"/>
                    <a:pt x="184" y="55"/>
                  </a:cubicBezTo>
                  <a:cubicBezTo>
                    <a:pt x="184" y="55"/>
                    <a:pt x="159" y="25"/>
                    <a:pt x="108" y="25"/>
                  </a:cubicBezTo>
                  <a:cubicBezTo>
                    <a:pt x="73" y="25"/>
                    <a:pt x="40" y="41"/>
                    <a:pt x="40" y="82"/>
                  </a:cubicBezTo>
                  <a:cubicBezTo>
                    <a:pt x="40" y="163"/>
                    <a:pt x="206" y="139"/>
                    <a:pt x="206" y="243"/>
                  </a:cubicBezTo>
                  <a:cubicBezTo>
                    <a:pt x="206" y="293"/>
                    <a:pt x="165" y="327"/>
                    <a:pt x="109" y="327"/>
                  </a:cubicBezTo>
                  <a:cubicBezTo>
                    <a:pt x="36" y="327"/>
                    <a:pt x="0" y="282"/>
                    <a:pt x="0" y="282"/>
                  </a:cubicBezTo>
                  <a:lnTo>
                    <a:pt x="16" y="26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37E0DA62-90B9-7842-AB64-75D0584A67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99026" y="649288"/>
              <a:ext cx="501650" cy="849313"/>
            </a:xfrm>
            <a:custGeom>
              <a:avLst/>
              <a:gdLst>
                <a:gd name="T0" fmla="*/ 130 w 264"/>
                <a:gd name="T1" fmla="*/ 303 h 446"/>
                <a:gd name="T2" fmla="*/ 238 w 264"/>
                <a:gd name="T3" fmla="*/ 164 h 446"/>
                <a:gd name="T4" fmla="*/ 132 w 264"/>
                <a:gd name="T5" fmla="*/ 26 h 446"/>
                <a:gd name="T6" fmla="*/ 25 w 264"/>
                <a:gd name="T7" fmla="*/ 165 h 446"/>
                <a:gd name="T8" fmla="*/ 130 w 264"/>
                <a:gd name="T9" fmla="*/ 303 h 446"/>
                <a:gd name="T10" fmla="*/ 0 w 264"/>
                <a:gd name="T11" fmla="*/ 8 h 446"/>
                <a:gd name="T12" fmla="*/ 25 w 264"/>
                <a:gd name="T13" fmla="*/ 8 h 446"/>
                <a:gd name="T14" fmla="*/ 25 w 264"/>
                <a:gd name="T15" fmla="*/ 46 h 446"/>
                <a:gd name="T16" fmla="*/ 23 w 264"/>
                <a:gd name="T17" fmla="*/ 71 h 446"/>
                <a:gd name="T18" fmla="*/ 25 w 264"/>
                <a:gd name="T19" fmla="*/ 71 h 446"/>
                <a:gd name="T20" fmla="*/ 134 w 264"/>
                <a:gd name="T21" fmla="*/ 0 h 446"/>
                <a:gd name="T22" fmla="*/ 264 w 264"/>
                <a:gd name="T23" fmla="*/ 164 h 446"/>
                <a:gd name="T24" fmla="*/ 130 w 264"/>
                <a:gd name="T25" fmla="*/ 328 h 446"/>
                <a:gd name="T26" fmla="*/ 24 w 264"/>
                <a:gd name="T27" fmla="*/ 257 h 446"/>
                <a:gd name="T28" fmla="*/ 23 w 264"/>
                <a:gd name="T29" fmla="*/ 257 h 446"/>
                <a:gd name="T30" fmla="*/ 25 w 264"/>
                <a:gd name="T31" fmla="*/ 285 h 446"/>
                <a:gd name="T32" fmla="*/ 25 w 264"/>
                <a:gd name="T33" fmla="*/ 446 h 446"/>
                <a:gd name="T34" fmla="*/ 0 w 264"/>
                <a:gd name="T35" fmla="*/ 446 h 446"/>
                <a:gd name="T36" fmla="*/ 0 w 264"/>
                <a:gd name="T37" fmla="*/ 8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4" h="446">
                  <a:moveTo>
                    <a:pt x="130" y="303"/>
                  </a:moveTo>
                  <a:cubicBezTo>
                    <a:pt x="189" y="303"/>
                    <a:pt x="238" y="252"/>
                    <a:pt x="238" y="164"/>
                  </a:cubicBezTo>
                  <a:cubicBezTo>
                    <a:pt x="238" y="80"/>
                    <a:pt x="194" y="26"/>
                    <a:pt x="132" y="26"/>
                  </a:cubicBezTo>
                  <a:cubicBezTo>
                    <a:pt x="77" y="26"/>
                    <a:pt x="25" y="67"/>
                    <a:pt x="25" y="165"/>
                  </a:cubicBezTo>
                  <a:cubicBezTo>
                    <a:pt x="25" y="234"/>
                    <a:pt x="62" y="303"/>
                    <a:pt x="130" y="303"/>
                  </a:cubicBezTo>
                  <a:moveTo>
                    <a:pt x="0" y="8"/>
                  </a:moveTo>
                  <a:cubicBezTo>
                    <a:pt x="25" y="8"/>
                    <a:pt x="25" y="8"/>
                    <a:pt x="25" y="8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60"/>
                    <a:pt x="23" y="71"/>
                    <a:pt x="23" y="71"/>
                  </a:cubicBezTo>
                  <a:cubicBezTo>
                    <a:pt x="25" y="71"/>
                    <a:pt x="25" y="71"/>
                    <a:pt x="25" y="71"/>
                  </a:cubicBezTo>
                  <a:cubicBezTo>
                    <a:pt x="25" y="71"/>
                    <a:pt x="49" y="0"/>
                    <a:pt x="134" y="0"/>
                  </a:cubicBezTo>
                  <a:cubicBezTo>
                    <a:pt x="215" y="0"/>
                    <a:pt x="264" y="67"/>
                    <a:pt x="264" y="164"/>
                  </a:cubicBezTo>
                  <a:cubicBezTo>
                    <a:pt x="264" y="264"/>
                    <a:pt x="208" y="328"/>
                    <a:pt x="130" y="328"/>
                  </a:cubicBezTo>
                  <a:cubicBezTo>
                    <a:pt x="51" y="328"/>
                    <a:pt x="24" y="257"/>
                    <a:pt x="24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3" y="257"/>
                    <a:pt x="25" y="269"/>
                    <a:pt x="25" y="285"/>
                  </a:cubicBezTo>
                  <a:cubicBezTo>
                    <a:pt x="25" y="446"/>
                    <a:pt x="25" y="446"/>
                    <a:pt x="25" y="446"/>
                  </a:cubicBezTo>
                  <a:cubicBezTo>
                    <a:pt x="0" y="446"/>
                    <a:pt x="0" y="446"/>
                    <a:pt x="0" y="446"/>
                  </a:cubicBez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400545EC-F504-0541-A316-C3189AA960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13388" y="427038"/>
              <a:ext cx="57150" cy="833438"/>
            </a:xfrm>
            <a:custGeom>
              <a:avLst/>
              <a:gdLst>
                <a:gd name="T0" fmla="*/ 3 w 36"/>
                <a:gd name="T1" fmla="*/ 525 h 525"/>
                <a:gd name="T2" fmla="*/ 34 w 36"/>
                <a:gd name="T3" fmla="*/ 525 h 525"/>
                <a:gd name="T4" fmla="*/ 34 w 36"/>
                <a:gd name="T5" fmla="*/ 150 h 525"/>
                <a:gd name="T6" fmla="*/ 3 w 36"/>
                <a:gd name="T7" fmla="*/ 150 h 525"/>
                <a:gd name="T8" fmla="*/ 3 w 36"/>
                <a:gd name="T9" fmla="*/ 525 h 525"/>
                <a:gd name="T10" fmla="*/ 0 w 36"/>
                <a:gd name="T11" fmla="*/ 55 h 525"/>
                <a:gd name="T12" fmla="*/ 36 w 36"/>
                <a:gd name="T13" fmla="*/ 55 h 525"/>
                <a:gd name="T14" fmla="*/ 36 w 36"/>
                <a:gd name="T15" fmla="*/ 0 h 525"/>
                <a:gd name="T16" fmla="*/ 0 w 36"/>
                <a:gd name="T17" fmla="*/ 0 h 525"/>
                <a:gd name="T18" fmla="*/ 0 w 36"/>
                <a:gd name="T19" fmla="*/ 55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525">
                  <a:moveTo>
                    <a:pt x="3" y="525"/>
                  </a:moveTo>
                  <a:lnTo>
                    <a:pt x="34" y="525"/>
                  </a:lnTo>
                  <a:lnTo>
                    <a:pt x="34" y="150"/>
                  </a:lnTo>
                  <a:lnTo>
                    <a:pt x="3" y="150"/>
                  </a:lnTo>
                  <a:lnTo>
                    <a:pt x="3" y="525"/>
                  </a:lnTo>
                  <a:close/>
                  <a:moveTo>
                    <a:pt x="0" y="55"/>
                  </a:moveTo>
                  <a:lnTo>
                    <a:pt x="36" y="55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5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D7613BB2-5704-A544-845A-5EE91F5F6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6588" y="660401"/>
              <a:ext cx="263525" cy="600075"/>
            </a:xfrm>
            <a:custGeom>
              <a:avLst/>
              <a:gdLst>
                <a:gd name="T0" fmla="*/ 0 w 138"/>
                <a:gd name="T1" fmla="*/ 2 h 315"/>
                <a:gd name="T2" fmla="*/ 25 w 138"/>
                <a:gd name="T3" fmla="*/ 2 h 315"/>
                <a:gd name="T4" fmla="*/ 25 w 138"/>
                <a:gd name="T5" fmla="*/ 61 h 315"/>
                <a:gd name="T6" fmla="*/ 23 w 138"/>
                <a:gd name="T7" fmla="*/ 87 h 315"/>
                <a:gd name="T8" fmla="*/ 24 w 138"/>
                <a:gd name="T9" fmla="*/ 87 h 315"/>
                <a:gd name="T10" fmla="*/ 121 w 138"/>
                <a:gd name="T11" fmla="*/ 0 h 315"/>
                <a:gd name="T12" fmla="*/ 138 w 138"/>
                <a:gd name="T13" fmla="*/ 1 h 315"/>
                <a:gd name="T14" fmla="*/ 138 w 138"/>
                <a:gd name="T15" fmla="*/ 28 h 315"/>
                <a:gd name="T16" fmla="*/ 125 w 138"/>
                <a:gd name="T17" fmla="*/ 26 h 315"/>
                <a:gd name="T18" fmla="*/ 34 w 138"/>
                <a:gd name="T19" fmla="*/ 114 h 315"/>
                <a:gd name="T20" fmla="*/ 25 w 138"/>
                <a:gd name="T21" fmla="*/ 180 h 315"/>
                <a:gd name="T22" fmla="*/ 25 w 138"/>
                <a:gd name="T23" fmla="*/ 315 h 315"/>
                <a:gd name="T24" fmla="*/ 0 w 138"/>
                <a:gd name="T25" fmla="*/ 315 h 315"/>
                <a:gd name="T26" fmla="*/ 0 w 138"/>
                <a:gd name="T27" fmla="*/ 2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8" h="315">
                  <a:moveTo>
                    <a:pt x="0" y="2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5" y="76"/>
                    <a:pt x="23" y="87"/>
                    <a:pt x="23" y="87"/>
                  </a:cubicBezTo>
                  <a:cubicBezTo>
                    <a:pt x="24" y="87"/>
                    <a:pt x="24" y="87"/>
                    <a:pt x="24" y="87"/>
                  </a:cubicBezTo>
                  <a:cubicBezTo>
                    <a:pt x="39" y="39"/>
                    <a:pt x="73" y="0"/>
                    <a:pt x="121" y="0"/>
                  </a:cubicBezTo>
                  <a:cubicBezTo>
                    <a:pt x="130" y="0"/>
                    <a:pt x="138" y="1"/>
                    <a:pt x="138" y="1"/>
                  </a:cubicBezTo>
                  <a:cubicBezTo>
                    <a:pt x="138" y="28"/>
                    <a:pt x="138" y="28"/>
                    <a:pt x="138" y="28"/>
                  </a:cubicBezTo>
                  <a:cubicBezTo>
                    <a:pt x="138" y="28"/>
                    <a:pt x="131" y="26"/>
                    <a:pt x="125" y="26"/>
                  </a:cubicBezTo>
                  <a:cubicBezTo>
                    <a:pt x="77" y="26"/>
                    <a:pt x="48" y="68"/>
                    <a:pt x="34" y="114"/>
                  </a:cubicBezTo>
                  <a:cubicBezTo>
                    <a:pt x="28" y="136"/>
                    <a:pt x="25" y="159"/>
                    <a:pt x="25" y="180"/>
                  </a:cubicBezTo>
                  <a:cubicBezTo>
                    <a:pt x="25" y="315"/>
                    <a:pt x="25" y="315"/>
                    <a:pt x="25" y="315"/>
                  </a:cubicBezTo>
                  <a:cubicBezTo>
                    <a:pt x="0" y="315"/>
                    <a:pt x="0" y="315"/>
                    <a:pt x="0" y="315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36C59A9-C00C-D440-A9AF-693C1680A1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91226" y="649288"/>
              <a:ext cx="514350" cy="625475"/>
            </a:xfrm>
            <a:custGeom>
              <a:avLst/>
              <a:gdLst>
                <a:gd name="T0" fmla="*/ 244 w 271"/>
                <a:gd name="T1" fmla="*/ 136 h 328"/>
                <a:gd name="T2" fmla="*/ 147 w 271"/>
                <a:gd name="T3" fmla="*/ 25 h 328"/>
                <a:gd name="T4" fmla="*/ 29 w 271"/>
                <a:gd name="T5" fmla="*/ 136 h 328"/>
                <a:gd name="T6" fmla="*/ 244 w 271"/>
                <a:gd name="T7" fmla="*/ 136 h 328"/>
                <a:gd name="T8" fmla="*/ 147 w 271"/>
                <a:gd name="T9" fmla="*/ 0 h 328"/>
                <a:gd name="T10" fmla="*/ 271 w 271"/>
                <a:gd name="T11" fmla="*/ 143 h 328"/>
                <a:gd name="T12" fmla="*/ 270 w 271"/>
                <a:gd name="T13" fmla="*/ 160 h 328"/>
                <a:gd name="T14" fmla="*/ 27 w 271"/>
                <a:gd name="T15" fmla="*/ 160 h 328"/>
                <a:gd name="T16" fmla="*/ 156 w 271"/>
                <a:gd name="T17" fmla="*/ 303 h 328"/>
                <a:gd name="T18" fmla="*/ 250 w 271"/>
                <a:gd name="T19" fmla="*/ 263 h 328"/>
                <a:gd name="T20" fmla="*/ 264 w 271"/>
                <a:gd name="T21" fmla="*/ 285 h 328"/>
                <a:gd name="T22" fmla="*/ 156 w 271"/>
                <a:gd name="T23" fmla="*/ 328 h 328"/>
                <a:gd name="T24" fmla="*/ 0 w 271"/>
                <a:gd name="T25" fmla="*/ 165 h 328"/>
                <a:gd name="T26" fmla="*/ 147 w 271"/>
                <a:gd name="T27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1" h="328">
                  <a:moveTo>
                    <a:pt x="244" y="136"/>
                  </a:moveTo>
                  <a:cubicBezTo>
                    <a:pt x="241" y="59"/>
                    <a:pt x="197" y="25"/>
                    <a:pt x="147" y="25"/>
                  </a:cubicBezTo>
                  <a:cubicBezTo>
                    <a:pt x="91" y="25"/>
                    <a:pt x="39" y="62"/>
                    <a:pt x="29" y="136"/>
                  </a:cubicBezTo>
                  <a:lnTo>
                    <a:pt x="244" y="136"/>
                  </a:lnTo>
                  <a:close/>
                  <a:moveTo>
                    <a:pt x="147" y="0"/>
                  </a:moveTo>
                  <a:cubicBezTo>
                    <a:pt x="230" y="0"/>
                    <a:pt x="271" y="67"/>
                    <a:pt x="271" y="143"/>
                  </a:cubicBezTo>
                  <a:cubicBezTo>
                    <a:pt x="271" y="150"/>
                    <a:pt x="270" y="160"/>
                    <a:pt x="270" y="160"/>
                  </a:cubicBezTo>
                  <a:cubicBezTo>
                    <a:pt x="27" y="160"/>
                    <a:pt x="27" y="160"/>
                    <a:pt x="27" y="160"/>
                  </a:cubicBezTo>
                  <a:cubicBezTo>
                    <a:pt x="27" y="251"/>
                    <a:pt x="86" y="303"/>
                    <a:pt x="156" y="303"/>
                  </a:cubicBezTo>
                  <a:cubicBezTo>
                    <a:pt x="214" y="303"/>
                    <a:pt x="250" y="263"/>
                    <a:pt x="250" y="263"/>
                  </a:cubicBezTo>
                  <a:cubicBezTo>
                    <a:pt x="264" y="285"/>
                    <a:pt x="264" y="285"/>
                    <a:pt x="264" y="285"/>
                  </a:cubicBezTo>
                  <a:cubicBezTo>
                    <a:pt x="264" y="285"/>
                    <a:pt x="222" y="328"/>
                    <a:pt x="156" y="328"/>
                  </a:cubicBezTo>
                  <a:cubicBezTo>
                    <a:pt x="71" y="328"/>
                    <a:pt x="0" y="264"/>
                    <a:pt x="0" y="165"/>
                  </a:cubicBezTo>
                  <a:cubicBezTo>
                    <a:pt x="0" y="59"/>
                    <a:pt x="70" y="0"/>
                    <a:pt x="14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FC901860-399C-AE4A-9485-33C49C83BD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84951" y="427038"/>
              <a:ext cx="501650" cy="847725"/>
            </a:xfrm>
            <a:custGeom>
              <a:avLst/>
              <a:gdLst>
                <a:gd name="T0" fmla="*/ 132 w 264"/>
                <a:gd name="T1" fmla="*/ 420 h 445"/>
                <a:gd name="T2" fmla="*/ 239 w 264"/>
                <a:gd name="T3" fmla="*/ 281 h 445"/>
                <a:gd name="T4" fmla="*/ 134 w 264"/>
                <a:gd name="T5" fmla="*/ 143 h 445"/>
                <a:gd name="T6" fmla="*/ 26 w 264"/>
                <a:gd name="T7" fmla="*/ 281 h 445"/>
                <a:gd name="T8" fmla="*/ 132 w 264"/>
                <a:gd name="T9" fmla="*/ 420 h 445"/>
                <a:gd name="T10" fmla="*/ 135 w 264"/>
                <a:gd name="T11" fmla="*/ 117 h 445"/>
                <a:gd name="T12" fmla="*/ 240 w 264"/>
                <a:gd name="T13" fmla="*/ 188 h 445"/>
                <a:gd name="T14" fmla="*/ 241 w 264"/>
                <a:gd name="T15" fmla="*/ 188 h 445"/>
                <a:gd name="T16" fmla="*/ 239 w 264"/>
                <a:gd name="T17" fmla="*/ 162 h 445"/>
                <a:gd name="T18" fmla="*/ 239 w 264"/>
                <a:gd name="T19" fmla="*/ 0 h 445"/>
                <a:gd name="T20" fmla="*/ 264 w 264"/>
                <a:gd name="T21" fmla="*/ 0 h 445"/>
                <a:gd name="T22" fmla="*/ 264 w 264"/>
                <a:gd name="T23" fmla="*/ 438 h 445"/>
                <a:gd name="T24" fmla="*/ 239 w 264"/>
                <a:gd name="T25" fmla="*/ 438 h 445"/>
                <a:gd name="T26" fmla="*/ 239 w 264"/>
                <a:gd name="T27" fmla="*/ 398 h 445"/>
                <a:gd name="T28" fmla="*/ 241 w 264"/>
                <a:gd name="T29" fmla="*/ 374 h 445"/>
                <a:gd name="T30" fmla="*/ 240 w 264"/>
                <a:gd name="T31" fmla="*/ 374 h 445"/>
                <a:gd name="T32" fmla="*/ 131 w 264"/>
                <a:gd name="T33" fmla="*/ 445 h 445"/>
                <a:gd name="T34" fmla="*/ 0 w 264"/>
                <a:gd name="T35" fmla="*/ 281 h 445"/>
                <a:gd name="T36" fmla="*/ 135 w 264"/>
                <a:gd name="T37" fmla="*/ 117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4" h="445">
                  <a:moveTo>
                    <a:pt x="132" y="420"/>
                  </a:moveTo>
                  <a:cubicBezTo>
                    <a:pt x="187" y="420"/>
                    <a:pt x="239" y="379"/>
                    <a:pt x="239" y="281"/>
                  </a:cubicBezTo>
                  <a:cubicBezTo>
                    <a:pt x="239" y="211"/>
                    <a:pt x="205" y="143"/>
                    <a:pt x="134" y="143"/>
                  </a:cubicBezTo>
                  <a:cubicBezTo>
                    <a:pt x="75" y="143"/>
                    <a:pt x="26" y="194"/>
                    <a:pt x="26" y="281"/>
                  </a:cubicBezTo>
                  <a:cubicBezTo>
                    <a:pt x="26" y="366"/>
                    <a:pt x="70" y="420"/>
                    <a:pt x="132" y="420"/>
                  </a:cubicBezTo>
                  <a:moveTo>
                    <a:pt x="135" y="117"/>
                  </a:moveTo>
                  <a:cubicBezTo>
                    <a:pt x="212" y="117"/>
                    <a:pt x="240" y="188"/>
                    <a:pt x="240" y="188"/>
                  </a:cubicBezTo>
                  <a:cubicBezTo>
                    <a:pt x="241" y="188"/>
                    <a:pt x="241" y="188"/>
                    <a:pt x="241" y="188"/>
                  </a:cubicBezTo>
                  <a:cubicBezTo>
                    <a:pt x="241" y="188"/>
                    <a:pt x="239" y="177"/>
                    <a:pt x="239" y="162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264" y="0"/>
                    <a:pt x="264" y="0"/>
                    <a:pt x="264" y="0"/>
                  </a:cubicBezTo>
                  <a:cubicBezTo>
                    <a:pt x="264" y="438"/>
                    <a:pt x="264" y="438"/>
                    <a:pt x="264" y="438"/>
                  </a:cubicBezTo>
                  <a:cubicBezTo>
                    <a:pt x="239" y="438"/>
                    <a:pt x="239" y="438"/>
                    <a:pt x="239" y="438"/>
                  </a:cubicBezTo>
                  <a:cubicBezTo>
                    <a:pt x="239" y="398"/>
                    <a:pt x="239" y="398"/>
                    <a:pt x="239" y="398"/>
                  </a:cubicBezTo>
                  <a:cubicBezTo>
                    <a:pt x="239" y="384"/>
                    <a:pt x="241" y="374"/>
                    <a:pt x="241" y="374"/>
                  </a:cubicBezTo>
                  <a:cubicBezTo>
                    <a:pt x="240" y="374"/>
                    <a:pt x="240" y="374"/>
                    <a:pt x="240" y="374"/>
                  </a:cubicBezTo>
                  <a:cubicBezTo>
                    <a:pt x="240" y="374"/>
                    <a:pt x="214" y="445"/>
                    <a:pt x="131" y="445"/>
                  </a:cubicBezTo>
                  <a:cubicBezTo>
                    <a:pt x="49" y="445"/>
                    <a:pt x="0" y="378"/>
                    <a:pt x="0" y="281"/>
                  </a:cubicBezTo>
                  <a:cubicBezTo>
                    <a:pt x="0" y="182"/>
                    <a:pt x="56" y="117"/>
                    <a:pt x="135" y="117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1275DDBF-B86F-B045-BE1F-01830C38DC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62851" y="427038"/>
              <a:ext cx="503238" cy="847725"/>
            </a:xfrm>
            <a:custGeom>
              <a:avLst/>
              <a:gdLst>
                <a:gd name="T0" fmla="*/ 130 w 265"/>
                <a:gd name="T1" fmla="*/ 420 h 445"/>
                <a:gd name="T2" fmla="*/ 238 w 265"/>
                <a:gd name="T3" fmla="*/ 281 h 445"/>
                <a:gd name="T4" fmla="*/ 133 w 265"/>
                <a:gd name="T5" fmla="*/ 143 h 445"/>
                <a:gd name="T6" fmla="*/ 25 w 265"/>
                <a:gd name="T7" fmla="*/ 282 h 445"/>
                <a:gd name="T8" fmla="*/ 130 w 265"/>
                <a:gd name="T9" fmla="*/ 420 h 445"/>
                <a:gd name="T10" fmla="*/ 0 w 265"/>
                <a:gd name="T11" fmla="*/ 0 h 445"/>
                <a:gd name="T12" fmla="*/ 26 w 265"/>
                <a:gd name="T13" fmla="*/ 0 h 445"/>
                <a:gd name="T14" fmla="*/ 26 w 265"/>
                <a:gd name="T15" fmla="*/ 163 h 445"/>
                <a:gd name="T16" fmla="*/ 23 w 265"/>
                <a:gd name="T17" fmla="*/ 188 h 445"/>
                <a:gd name="T18" fmla="*/ 24 w 265"/>
                <a:gd name="T19" fmla="*/ 188 h 445"/>
                <a:gd name="T20" fmla="*/ 134 w 265"/>
                <a:gd name="T21" fmla="*/ 117 h 445"/>
                <a:gd name="T22" fmla="*/ 265 w 265"/>
                <a:gd name="T23" fmla="*/ 281 h 445"/>
                <a:gd name="T24" fmla="*/ 129 w 265"/>
                <a:gd name="T25" fmla="*/ 445 h 445"/>
                <a:gd name="T26" fmla="*/ 24 w 265"/>
                <a:gd name="T27" fmla="*/ 374 h 445"/>
                <a:gd name="T28" fmla="*/ 23 w 265"/>
                <a:gd name="T29" fmla="*/ 374 h 445"/>
                <a:gd name="T30" fmla="*/ 26 w 265"/>
                <a:gd name="T31" fmla="*/ 402 h 445"/>
                <a:gd name="T32" fmla="*/ 26 w 265"/>
                <a:gd name="T33" fmla="*/ 438 h 445"/>
                <a:gd name="T34" fmla="*/ 0 w 265"/>
                <a:gd name="T35" fmla="*/ 438 h 445"/>
                <a:gd name="T36" fmla="*/ 0 w 265"/>
                <a:gd name="T37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5" h="445">
                  <a:moveTo>
                    <a:pt x="130" y="420"/>
                  </a:moveTo>
                  <a:cubicBezTo>
                    <a:pt x="190" y="420"/>
                    <a:pt x="238" y="369"/>
                    <a:pt x="238" y="281"/>
                  </a:cubicBezTo>
                  <a:cubicBezTo>
                    <a:pt x="238" y="197"/>
                    <a:pt x="194" y="143"/>
                    <a:pt x="133" y="143"/>
                  </a:cubicBezTo>
                  <a:cubicBezTo>
                    <a:pt x="77" y="143"/>
                    <a:pt x="25" y="184"/>
                    <a:pt x="25" y="282"/>
                  </a:cubicBezTo>
                  <a:cubicBezTo>
                    <a:pt x="25" y="351"/>
                    <a:pt x="59" y="420"/>
                    <a:pt x="130" y="420"/>
                  </a:cubicBezTo>
                  <a:moveTo>
                    <a:pt x="0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6" y="163"/>
                    <a:pt x="26" y="163"/>
                    <a:pt x="26" y="163"/>
                  </a:cubicBezTo>
                  <a:cubicBezTo>
                    <a:pt x="26" y="177"/>
                    <a:pt x="23" y="188"/>
                    <a:pt x="23" y="188"/>
                  </a:cubicBezTo>
                  <a:cubicBezTo>
                    <a:pt x="24" y="188"/>
                    <a:pt x="24" y="188"/>
                    <a:pt x="24" y="188"/>
                  </a:cubicBezTo>
                  <a:cubicBezTo>
                    <a:pt x="24" y="188"/>
                    <a:pt x="50" y="117"/>
                    <a:pt x="134" y="117"/>
                  </a:cubicBezTo>
                  <a:cubicBezTo>
                    <a:pt x="215" y="117"/>
                    <a:pt x="265" y="185"/>
                    <a:pt x="265" y="281"/>
                  </a:cubicBezTo>
                  <a:cubicBezTo>
                    <a:pt x="265" y="381"/>
                    <a:pt x="208" y="445"/>
                    <a:pt x="129" y="445"/>
                  </a:cubicBezTo>
                  <a:cubicBezTo>
                    <a:pt x="53" y="445"/>
                    <a:pt x="24" y="374"/>
                    <a:pt x="24" y="374"/>
                  </a:cubicBezTo>
                  <a:cubicBezTo>
                    <a:pt x="23" y="374"/>
                    <a:pt x="23" y="374"/>
                    <a:pt x="23" y="374"/>
                  </a:cubicBezTo>
                  <a:cubicBezTo>
                    <a:pt x="23" y="374"/>
                    <a:pt x="26" y="386"/>
                    <a:pt x="26" y="402"/>
                  </a:cubicBezTo>
                  <a:cubicBezTo>
                    <a:pt x="26" y="438"/>
                    <a:pt x="26" y="438"/>
                    <a:pt x="26" y="438"/>
                  </a:cubicBezTo>
                  <a:cubicBezTo>
                    <a:pt x="0" y="438"/>
                    <a:pt x="0" y="438"/>
                    <a:pt x="0" y="438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8E6B1AD7-A0D0-5C48-BCEF-3DBAD8894A28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0851" y="665163"/>
              <a:ext cx="536575" cy="844550"/>
            </a:xfrm>
            <a:custGeom>
              <a:avLst/>
              <a:gdLst>
                <a:gd name="T0" fmla="*/ 12 w 282"/>
                <a:gd name="T1" fmla="*/ 404 h 444"/>
                <a:gd name="T2" fmla="*/ 49 w 282"/>
                <a:gd name="T3" fmla="*/ 419 h 444"/>
                <a:gd name="T4" fmla="*/ 109 w 282"/>
                <a:gd name="T5" fmla="*/ 363 h 444"/>
                <a:gd name="T6" fmla="*/ 131 w 282"/>
                <a:gd name="T7" fmla="*/ 311 h 444"/>
                <a:gd name="T8" fmla="*/ 5 w 282"/>
                <a:gd name="T9" fmla="*/ 0 h 444"/>
                <a:gd name="T10" fmla="*/ 32 w 282"/>
                <a:gd name="T11" fmla="*/ 0 h 444"/>
                <a:gd name="T12" fmla="*/ 132 w 282"/>
                <a:gd name="T13" fmla="*/ 250 h 444"/>
                <a:gd name="T14" fmla="*/ 143 w 282"/>
                <a:gd name="T15" fmla="*/ 279 h 444"/>
                <a:gd name="T16" fmla="*/ 144 w 282"/>
                <a:gd name="T17" fmla="*/ 279 h 444"/>
                <a:gd name="T18" fmla="*/ 155 w 282"/>
                <a:gd name="T19" fmla="*/ 250 h 444"/>
                <a:gd name="T20" fmla="*/ 255 w 282"/>
                <a:gd name="T21" fmla="*/ 0 h 444"/>
                <a:gd name="T22" fmla="*/ 282 w 282"/>
                <a:gd name="T23" fmla="*/ 0 h 444"/>
                <a:gd name="T24" fmla="*/ 126 w 282"/>
                <a:gd name="T25" fmla="*/ 386 h 444"/>
                <a:gd name="T26" fmla="*/ 49 w 282"/>
                <a:gd name="T27" fmla="*/ 444 h 444"/>
                <a:gd name="T28" fmla="*/ 0 w 282"/>
                <a:gd name="T29" fmla="*/ 426 h 444"/>
                <a:gd name="T30" fmla="*/ 12 w 282"/>
                <a:gd name="T31" fmla="*/ 40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444">
                  <a:moveTo>
                    <a:pt x="12" y="404"/>
                  </a:moveTo>
                  <a:cubicBezTo>
                    <a:pt x="12" y="404"/>
                    <a:pt x="29" y="419"/>
                    <a:pt x="49" y="419"/>
                  </a:cubicBezTo>
                  <a:cubicBezTo>
                    <a:pt x="78" y="419"/>
                    <a:pt x="97" y="392"/>
                    <a:pt x="109" y="363"/>
                  </a:cubicBezTo>
                  <a:cubicBezTo>
                    <a:pt x="131" y="311"/>
                    <a:pt x="131" y="311"/>
                    <a:pt x="131" y="31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32" y="250"/>
                    <a:pt x="132" y="250"/>
                    <a:pt x="132" y="250"/>
                  </a:cubicBezTo>
                  <a:cubicBezTo>
                    <a:pt x="138" y="264"/>
                    <a:pt x="143" y="279"/>
                    <a:pt x="143" y="279"/>
                  </a:cubicBezTo>
                  <a:cubicBezTo>
                    <a:pt x="144" y="279"/>
                    <a:pt x="144" y="279"/>
                    <a:pt x="144" y="279"/>
                  </a:cubicBezTo>
                  <a:cubicBezTo>
                    <a:pt x="144" y="279"/>
                    <a:pt x="149" y="264"/>
                    <a:pt x="155" y="25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126" y="386"/>
                    <a:pt x="126" y="386"/>
                    <a:pt x="126" y="386"/>
                  </a:cubicBezTo>
                  <a:cubicBezTo>
                    <a:pt x="113" y="418"/>
                    <a:pt x="88" y="444"/>
                    <a:pt x="49" y="444"/>
                  </a:cubicBezTo>
                  <a:cubicBezTo>
                    <a:pt x="20" y="444"/>
                    <a:pt x="0" y="426"/>
                    <a:pt x="0" y="426"/>
                  </a:cubicBezTo>
                  <a:lnTo>
                    <a:pt x="12" y="40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F91B1662-560F-784A-9FD6-EEEF6D1BDF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63026" y="644526"/>
              <a:ext cx="552450" cy="854075"/>
            </a:xfrm>
            <a:custGeom>
              <a:avLst/>
              <a:gdLst>
                <a:gd name="T0" fmla="*/ 143 w 291"/>
                <a:gd name="T1" fmla="*/ 279 h 449"/>
                <a:gd name="T2" fmla="*/ 231 w 291"/>
                <a:gd name="T3" fmla="*/ 166 h 449"/>
                <a:gd name="T4" fmla="*/ 145 w 291"/>
                <a:gd name="T5" fmla="*/ 53 h 449"/>
                <a:gd name="T6" fmla="*/ 57 w 291"/>
                <a:gd name="T7" fmla="*/ 167 h 449"/>
                <a:gd name="T8" fmla="*/ 143 w 291"/>
                <a:gd name="T9" fmla="*/ 279 h 449"/>
                <a:gd name="T10" fmla="*/ 0 w 291"/>
                <a:gd name="T11" fmla="*/ 7 h 449"/>
                <a:gd name="T12" fmla="*/ 54 w 291"/>
                <a:gd name="T13" fmla="*/ 7 h 449"/>
                <a:gd name="T14" fmla="*/ 54 w 291"/>
                <a:gd name="T15" fmla="*/ 34 h 449"/>
                <a:gd name="T16" fmla="*/ 52 w 291"/>
                <a:gd name="T17" fmla="*/ 57 h 449"/>
                <a:gd name="T18" fmla="*/ 54 w 291"/>
                <a:gd name="T19" fmla="*/ 57 h 449"/>
                <a:gd name="T20" fmla="*/ 156 w 291"/>
                <a:gd name="T21" fmla="*/ 0 h 449"/>
                <a:gd name="T22" fmla="*/ 291 w 291"/>
                <a:gd name="T23" fmla="*/ 165 h 449"/>
                <a:gd name="T24" fmla="*/ 152 w 291"/>
                <a:gd name="T25" fmla="*/ 331 h 449"/>
                <a:gd name="T26" fmla="*/ 58 w 291"/>
                <a:gd name="T27" fmla="*/ 279 h 449"/>
                <a:gd name="T28" fmla="*/ 57 w 291"/>
                <a:gd name="T29" fmla="*/ 279 h 449"/>
                <a:gd name="T30" fmla="*/ 58 w 291"/>
                <a:gd name="T31" fmla="*/ 307 h 449"/>
                <a:gd name="T32" fmla="*/ 58 w 291"/>
                <a:gd name="T33" fmla="*/ 449 h 449"/>
                <a:gd name="T34" fmla="*/ 0 w 291"/>
                <a:gd name="T35" fmla="*/ 449 h 449"/>
                <a:gd name="T36" fmla="*/ 0 w 291"/>
                <a:gd name="T37" fmla="*/ 7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1" h="449">
                  <a:moveTo>
                    <a:pt x="143" y="279"/>
                  </a:moveTo>
                  <a:cubicBezTo>
                    <a:pt x="192" y="279"/>
                    <a:pt x="231" y="238"/>
                    <a:pt x="231" y="166"/>
                  </a:cubicBezTo>
                  <a:cubicBezTo>
                    <a:pt x="231" y="97"/>
                    <a:pt x="196" y="53"/>
                    <a:pt x="145" y="53"/>
                  </a:cubicBezTo>
                  <a:cubicBezTo>
                    <a:pt x="99" y="53"/>
                    <a:pt x="57" y="86"/>
                    <a:pt x="57" y="167"/>
                  </a:cubicBezTo>
                  <a:cubicBezTo>
                    <a:pt x="57" y="223"/>
                    <a:pt x="87" y="279"/>
                    <a:pt x="143" y="279"/>
                  </a:cubicBezTo>
                  <a:moveTo>
                    <a:pt x="0" y="7"/>
                  </a:moveTo>
                  <a:cubicBezTo>
                    <a:pt x="54" y="7"/>
                    <a:pt x="54" y="7"/>
                    <a:pt x="54" y="7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54" y="47"/>
                    <a:pt x="52" y="57"/>
                    <a:pt x="52" y="57"/>
                  </a:cubicBezTo>
                  <a:cubicBezTo>
                    <a:pt x="54" y="57"/>
                    <a:pt x="54" y="57"/>
                    <a:pt x="54" y="57"/>
                  </a:cubicBezTo>
                  <a:cubicBezTo>
                    <a:pt x="54" y="57"/>
                    <a:pt x="80" y="0"/>
                    <a:pt x="156" y="0"/>
                  </a:cubicBezTo>
                  <a:cubicBezTo>
                    <a:pt x="239" y="0"/>
                    <a:pt x="291" y="67"/>
                    <a:pt x="291" y="165"/>
                  </a:cubicBezTo>
                  <a:cubicBezTo>
                    <a:pt x="291" y="266"/>
                    <a:pt x="232" y="331"/>
                    <a:pt x="152" y="331"/>
                  </a:cubicBezTo>
                  <a:cubicBezTo>
                    <a:pt x="85" y="331"/>
                    <a:pt x="58" y="279"/>
                    <a:pt x="58" y="279"/>
                  </a:cubicBezTo>
                  <a:cubicBezTo>
                    <a:pt x="57" y="279"/>
                    <a:pt x="57" y="279"/>
                    <a:pt x="57" y="279"/>
                  </a:cubicBezTo>
                  <a:cubicBezTo>
                    <a:pt x="57" y="279"/>
                    <a:pt x="58" y="290"/>
                    <a:pt x="58" y="307"/>
                  </a:cubicBezTo>
                  <a:cubicBezTo>
                    <a:pt x="58" y="449"/>
                    <a:pt x="58" y="449"/>
                    <a:pt x="58" y="449"/>
                  </a:cubicBezTo>
                  <a:cubicBezTo>
                    <a:pt x="0" y="449"/>
                    <a:pt x="0" y="449"/>
                    <a:pt x="0" y="449"/>
                  </a:cubicBez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731D26DC-F3E8-9E45-B015-D6F78AE1DF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61513" y="644526"/>
              <a:ext cx="485775" cy="630238"/>
            </a:xfrm>
            <a:custGeom>
              <a:avLst/>
              <a:gdLst>
                <a:gd name="T0" fmla="*/ 116 w 256"/>
                <a:gd name="T1" fmla="*/ 282 h 331"/>
                <a:gd name="T2" fmla="*/ 198 w 256"/>
                <a:gd name="T3" fmla="*/ 182 h 331"/>
                <a:gd name="T4" fmla="*/ 198 w 256"/>
                <a:gd name="T5" fmla="*/ 172 h 331"/>
                <a:gd name="T6" fmla="*/ 183 w 256"/>
                <a:gd name="T7" fmla="*/ 172 h 331"/>
                <a:gd name="T8" fmla="*/ 59 w 256"/>
                <a:gd name="T9" fmla="*/ 232 h 331"/>
                <a:gd name="T10" fmla="*/ 116 w 256"/>
                <a:gd name="T11" fmla="*/ 282 h 331"/>
                <a:gd name="T12" fmla="*/ 184 w 256"/>
                <a:gd name="T13" fmla="*/ 126 h 331"/>
                <a:gd name="T14" fmla="*/ 198 w 256"/>
                <a:gd name="T15" fmla="*/ 126 h 331"/>
                <a:gd name="T16" fmla="*/ 198 w 256"/>
                <a:gd name="T17" fmla="*/ 120 h 331"/>
                <a:gd name="T18" fmla="*/ 130 w 256"/>
                <a:gd name="T19" fmla="*/ 51 h 331"/>
                <a:gd name="T20" fmla="*/ 45 w 256"/>
                <a:gd name="T21" fmla="*/ 82 h 331"/>
                <a:gd name="T22" fmla="*/ 21 w 256"/>
                <a:gd name="T23" fmla="*/ 37 h 331"/>
                <a:gd name="T24" fmla="*/ 135 w 256"/>
                <a:gd name="T25" fmla="*/ 0 h 331"/>
                <a:gd name="T26" fmla="*/ 256 w 256"/>
                <a:gd name="T27" fmla="*/ 124 h 331"/>
                <a:gd name="T28" fmla="*/ 256 w 256"/>
                <a:gd name="T29" fmla="*/ 324 h 331"/>
                <a:gd name="T30" fmla="*/ 202 w 256"/>
                <a:gd name="T31" fmla="*/ 324 h 331"/>
                <a:gd name="T32" fmla="*/ 202 w 256"/>
                <a:gd name="T33" fmla="*/ 294 h 331"/>
                <a:gd name="T34" fmla="*/ 203 w 256"/>
                <a:gd name="T35" fmla="*/ 269 h 331"/>
                <a:gd name="T36" fmla="*/ 202 w 256"/>
                <a:gd name="T37" fmla="*/ 269 h 331"/>
                <a:gd name="T38" fmla="*/ 104 w 256"/>
                <a:gd name="T39" fmla="*/ 331 h 331"/>
                <a:gd name="T40" fmla="*/ 0 w 256"/>
                <a:gd name="T41" fmla="*/ 235 h 331"/>
                <a:gd name="T42" fmla="*/ 184 w 256"/>
                <a:gd name="T43" fmla="*/ 126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6" h="331">
                  <a:moveTo>
                    <a:pt x="116" y="282"/>
                  </a:moveTo>
                  <a:cubicBezTo>
                    <a:pt x="166" y="282"/>
                    <a:pt x="198" y="229"/>
                    <a:pt x="198" y="182"/>
                  </a:cubicBezTo>
                  <a:cubicBezTo>
                    <a:pt x="198" y="172"/>
                    <a:pt x="198" y="172"/>
                    <a:pt x="198" y="172"/>
                  </a:cubicBezTo>
                  <a:cubicBezTo>
                    <a:pt x="183" y="172"/>
                    <a:pt x="183" y="172"/>
                    <a:pt x="183" y="172"/>
                  </a:cubicBezTo>
                  <a:cubicBezTo>
                    <a:pt x="139" y="172"/>
                    <a:pt x="59" y="175"/>
                    <a:pt x="59" y="232"/>
                  </a:cubicBezTo>
                  <a:cubicBezTo>
                    <a:pt x="59" y="257"/>
                    <a:pt x="78" y="282"/>
                    <a:pt x="116" y="282"/>
                  </a:cubicBezTo>
                  <a:moveTo>
                    <a:pt x="184" y="126"/>
                  </a:moveTo>
                  <a:cubicBezTo>
                    <a:pt x="198" y="126"/>
                    <a:pt x="198" y="126"/>
                    <a:pt x="198" y="126"/>
                  </a:cubicBezTo>
                  <a:cubicBezTo>
                    <a:pt x="198" y="120"/>
                    <a:pt x="198" y="120"/>
                    <a:pt x="198" y="120"/>
                  </a:cubicBezTo>
                  <a:cubicBezTo>
                    <a:pt x="198" y="68"/>
                    <a:pt x="169" y="51"/>
                    <a:pt x="130" y="51"/>
                  </a:cubicBezTo>
                  <a:cubicBezTo>
                    <a:pt x="83" y="51"/>
                    <a:pt x="45" y="82"/>
                    <a:pt x="45" y="82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7"/>
                    <a:pt x="65" y="0"/>
                    <a:pt x="135" y="0"/>
                  </a:cubicBezTo>
                  <a:cubicBezTo>
                    <a:pt x="213" y="0"/>
                    <a:pt x="256" y="44"/>
                    <a:pt x="256" y="124"/>
                  </a:cubicBezTo>
                  <a:cubicBezTo>
                    <a:pt x="256" y="324"/>
                    <a:pt x="256" y="324"/>
                    <a:pt x="256" y="324"/>
                  </a:cubicBezTo>
                  <a:cubicBezTo>
                    <a:pt x="202" y="324"/>
                    <a:pt x="202" y="324"/>
                    <a:pt x="202" y="324"/>
                  </a:cubicBezTo>
                  <a:cubicBezTo>
                    <a:pt x="202" y="294"/>
                    <a:pt x="202" y="294"/>
                    <a:pt x="202" y="294"/>
                  </a:cubicBezTo>
                  <a:cubicBezTo>
                    <a:pt x="202" y="279"/>
                    <a:pt x="203" y="269"/>
                    <a:pt x="203" y="269"/>
                  </a:cubicBezTo>
                  <a:cubicBezTo>
                    <a:pt x="202" y="269"/>
                    <a:pt x="202" y="269"/>
                    <a:pt x="202" y="269"/>
                  </a:cubicBezTo>
                  <a:cubicBezTo>
                    <a:pt x="202" y="269"/>
                    <a:pt x="177" y="331"/>
                    <a:pt x="104" y="331"/>
                  </a:cubicBezTo>
                  <a:cubicBezTo>
                    <a:pt x="51" y="331"/>
                    <a:pt x="0" y="298"/>
                    <a:pt x="0" y="235"/>
                  </a:cubicBezTo>
                  <a:cubicBezTo>
                    <a:pt x="0" y="130"/>
                    <a:pt x="133" y="126"/>
                    <a:pt x="184" y="126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8FAA521A-968C-CD4B-8A59-CAF7F55FA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4438" y="492126"/>
              <a:ext cx="338138" cy="773113"/>
            </a:xfrm>
            <a:custGeom>
              <a:avLst/>
              <a:gdLst>
                <a:gd name="T0" fmla="*/ 40 w 178"/>
                <a:gd name="T1" fmla="*/ 140 h 406"/>
                <a:gd name="T2" fmla="*/ 0 w 178"/>
                <a:gd name="T3" fmla="*/ 140 h 406"/>
                <a:gd name="T4" fmla="*/ 0 w 178"/>
                <a:gd name="T5" fmla="*/ 92 h 406"/>
                <a:gd name="T6" fmla="*/ 42 w 178"/>
                <a:gd name="T7" fmla="*/ 92 h 406"/>
                <a:gd name="T8" fmla="*/ 42 w 178"/>
                <a:gd name="T9" fmla="*/ 0 h 406"/>
                <a:gd name="T10" fmla="*/ 99 w 178"/>
                <a:gd name="T11" fmla="*/ 0 h 406"/>
                <a:gd name="T12" fmla="*/ 99 w 178"/>
                <a:gd name="T13" fmla="*/ 92 h 406"/>
                <a:gd name="T14" fmla="*/ 173 w 178"/>
                <a:gd name="T15" fmla="*/ 92 h 406"/>
                <a:gd name="T16" fmla="*/ 173 w 178"/>
                <a:gd name="T17" fmla="*/ 140 h 406"/>
                <a:gd name="T18" fmla="*/ 99 w 178"/>
                <a:gd name="T19" fmla="*/ 140 h 406"/>
                <a:gd name="T20" fmla="*/ 99 w 178"/>
                <a:gd name="T21" fmla="*/ 281 h 406"/>
                <a:gd name="T22" fmla="*/ 164 w 178"/>
                <a:gd name="T23" fmla="*/ 352 h 406"/>
                <a:gd name="T24" fmla="*/ 178 w 178"/>
                <a:gd name="T25" fmla="*/ 351 h 406"/>
                <a:gd name="T26" fmla="*/ 178 w 178"/>
                <a:gd name="T27" fmla="*/ 405 h 406"/>
                <a:gd name="T28" fmla="*/ 158 w 178"/>
                <a:gd name="T29" fmla="*/ 406 h 406"/>
                <a:gd name="T30" fmla="*/ 40 w 178"/>
                <a:gd name="T31" fmla="*/ 288 h 406"/>
                <a:gd name="T32" fmla="*/ 40 w 178"/>
                <a:gd name="T33" fmla="*/ 14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8" h="406">
                  <a:moveTo>
                    <a:pt x="40" y="140"/>
                  </a:moveTo>
                  <a:cubicBezTo>
                    <a:pt x="0" y="140"/>
                    <a:pt x="0" y="140"/>
                    <a:pt x="0" y="14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42" y="92"/>
                    <a:pt x="42" y="92"/>
                    <a:pt x="42" y="92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9" y="92"/>
                    <a:pt x="99" y="92"/>
                    <a:pt x="99" y="92"/>
                  </a:cubicBezTo>
                  <a:cubicBezTo>
                    <a:pt x="173" y="92"/>
                    <a:pt x="173" y="92"/>
                    <a:pt x="173" y="92"/>
                  </a:cubicBezTo>
                  <a:cubicBezTo>
                    <a:pt x="173" y="140"/>
                    <a:pt x="173" y="140"/>
                    <a:pt x="173" y="140"/>
                  </a:cubicBezTo>
                  <a:cubicBezTo>
                    <a:pt x="99" y="140"/>
                    <a:pt x="99" y="140"/>
                    <a:pt x="99" y="140"/>
                  </a:cubicBezTo>
                  <a:cubicBezTo>
                    <a:pt x="99" y="281"/>
                    <a:pt x="99" y="281"/>
                    <a:pt x="99" y="281"/>
                  </a:cubicBezTo>
                  <a:cubicBezTo>
                    <a:pt x="99" y="344"/>
                    <a:pt x="142" y="352"/>
                    <a:pt x="164" y="352"/>
                  </a:cubicBezTo>
                  <a:cubicBezTo>
                    <a:pt x="173" y="352"/>
                    <a:pt x="178" y="351"/>
                    <a:pt x="178" y="351"/>
                  </a:cubicBezTo>
                  <a:cubicBezTo>
                    <a:pt x="178" y="405"/>
                    <a:pt x="178" y="405"/>
                    <a:pt x="178" y="405"/>
                  </a:cubicBezTo>
                  <a:cubicBezTo>
                    <a:pt x="178" y="405"/>
                    <a:pt x="170" y="406"/>
                    <a:pt x="158" y="406"/>
                  </a:cubicBezTo>
                  <a:cubicBezTo>
                    <a:pt x="118" y="406"/>
                    <a:pt x="40" y="394"/>
                    <a:pt x="40" y="288"/>
                  </a:cubicBezTo>
                  <a:lnTo>
                    <a:pt x="40" y="1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13ED5A3D-4D5E-7346-8599-9BFFDD3FA1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09251" y="419101"/>
              <a:ext cx="111125" cy="841375"/>
            </a:xfrm>
            <a:custGeom>
              <a:avLst/>
              <a:gdLst>
                <a:gd name="T0" fmla="*/ 1 w 70"/>
                <a:gd name="T1" fmla="*/ 150 h 530"/>
                <a:gd name="T2" fmla="*/ 70 w 70"/>
                <a:gd name="T3" fmla="*/ 150 h 530"/>
                <a:gd name="T4" fmla="*/ 70 w 70"/>
                <a:gd name="T5" fmla="*/ 530 h 530"/>
                <a:gd name="T6" fmla="*/ 1 w 70"/>
                <a:gd name="T7" fmla="*/ 530 h 530"/>
                <a:gd name="T8" fmla="*/ 1 w 70"/>
                <a:gd name="T9" fmla="*/ 150 h 530"/>
                <a:gd name="T10" fmla="*/ 0 w 70"/>
                <a:gd name="T11" fmla="*/ 0 h 530"/>
                <a:gd name="T12" fmla="*/ 70 w 70"/>
                <a:gd name="T13" fmla="*/ 0 h 530"/>
                <a:gd name="T14" fmla="*/ 70 w 70"/>
                <a:gd name="T15" fmla="*/ 75 h 530"/>
                <a:gd name="T16" fmla="*/ 0 w 70"/>
                <a:gd name="T17" fmla="*/ 75 h 530"/>
                <a:gd name="T18" fmla="*/ 0 w 70"/>
                <a:gd name="T19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530">
                  <a:moveTo>
                    <a:pt x="1" y="150"/>
                  </a:moveTo>
                  <a:lnTo>
                    <a:pt x="70" y="150"/>
                  </a:lnTo>
                  <a:lnTo>
                    <a:pt x="70" y="530"/>
                  </a:lnTo>
                  <a:lnTo>
                    <a:pt x="1" y="530"/>
                  </a:lnTo>
                  <a:lnTo>
                    <a:pt x="1" y="150"/>
                  </a:lnTo>
                  <a:close/>
                  <a:moveTo>
                    <a:pt x="0" y="0"/>
                  </a:moveTo>
                  <a:lnTo>
                    <a:pt x="70" y="0"/>
                  </a:lnTo>
                  <a:lnTo>
                    <a:pt x="70" y="75"/>
                  </a:lnTo>
                  <a:lnTo>
                    <a:pt x="0" y="7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8C3D4942-1EFE-9541-BB74-62E866748C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12451" y="644526"/>
              <a:ext cx="542925" cy="630238"/>
            </a:xfrm>
            <a:custGeom>
              <a:avLst/>
              <a:gdLst>
                <a:gd name="T0" fmla="*/ 226 w 286"/>
                <a:gd name="T1" fmla="*/ 129 h 331"/>
                <a:gd name="T2" fmla="*/ 152 w 286"/>
                <a:gd name="T3" fmla="*/ 48 h 331"/>
                <a:gd name="T4" fmla="*/ 63 w 286"/>
                <a:gd name="T5" fmla="*/ 129 h 331"/>
                <a:gd name="T6" fmla="*/ 226 w 286"/>
                <a:gd name="T7" fmla="*/ 129 h 331"/>
                <a:gd name="T8" fmla="*/ 153 w 286"/>
                <a:gd name="T9" fmla="*/ 0 h 331"/>
                <a:gd name="T10" fmla="*/ 286 w 286"/>
                <a:gd name="T11" fmla="*/ 148 h 331"/>
                <a:gd name="T12" fmla="*/ 284 w 286"/>
                <a:gd name="T13" fmla="*/ 174 h 331"/>
                <a:gd name="T14" fmla="*/ 61 w 286"/>
                <a:gd name="T15" fmla="*/ 174 h 331"/>
                <a:gd name="T16" fmla="*/ 166 w 286"/>
                <a:gd name="T17" fmla="*/ 279 h 331"/>
                <a:gd name="T18" fmla="*/ 257 w 286"/>
                <a:gd name="T19" fmla="*/ 242 h 331"/>
                <a:gd name="T20" fmla="*/ 281 w 286"/>
                <a:gd name="T21" fmla="*/ 286 h 331"/>
                <a:gd name="T22" fmla="*/ 162 w 286"/>
                <a:gd name="T23" fmla="*/ 331 h 331"/>
                <a:gd name="T24" fmla="*/ 0 w 286"/>
                <a:gd name="T25" fmla="*/ 165 h 331"/>
                <a:gd name="T26" fmla="*/ 153 w 286"/>
                <a:gd name="T27" fmla="*/ 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6" h="331">
                  <a:moveTo>
                    <a:pt x="226" y="129"/>
                  </a:moveTo>
                  <a:cubicBezTo>
                    <a:pt x="224" y="74"/>
                    <a:pt x="192" y="48"/>
                    <a:pt x="152" y="48"/>
                  </a:cubicBezTo>
                  <a:cubicBezTo>
                    <a:pt x="107" y="48"/>
                    <a:pt x="71" y="77"/>
                    <a:pt x="63" y="129"/>
                  </a:cubicBezTo>
                  <a:lnTo>
                    <a:pt x="226" y="129"/>
                  </a:lnTo>
                  <a:close/>
                  <a:moveTo>
                    <a:pt x="153" y="0"/>
                  </a:moveTo>
                  <a:cubicBezTo>
                    <a:pt x="240" y="0"/>
                    <a:pt x="286" y="66"/>
                    <a:pt x="286" y="148"/>
                  </a:cubicBezTo>
                  <a:cubicBezTo>
                    <a:pt x="286" y="156"/>
                    <a:pt x="284" y="174"/>
                    <a:pt x="284" y="174"/>
                  </a:cubicBezTo>
                  <a:cubicBezTo>
                    <a:pt x="61" y="174"/>
                    <a:pt x="61" y="174"/>
                    <a:pt x="61" y="174"/>
                  </a:cubicBezTo>
                  <a:cubicBezTo>
                    <a:pt x="64" y="244"/>
                    <a:pt x="112" y="279"/>
                    <a:pt x="166" y="279"/>
                  </a:cubicBezTo>
                  <a:cubicBezTo>
                    <a:pt x="219" y="279"/>
                    <a:pt x="257" y="242"/>
                    <a:pt x="257" y="242"/>
                  </a:cubicBezTo>
                  <a:cubicBezTo>
                    <a:pt x="281" y="286"/>
                    <a:pt x="281" y="286"/>
                    <a:pt x="281" y="286"/>
                  </a:cubicBezTo>
                  <a:cubicBezTo>
                    <a:pt x="281" y="286"/>
                    <a:pt x="236" y="331"/>
                    <a:pt x="162" y="331"/>
                  </a:cubicBezTo>
                  <a:cubicBezTo>
                    <a:pt x="66" y="331"/>
                    <a:pt x="0" y="259"/>
                    <a:pt x="0" y="165"/>
                  </a:cubicBezTo>
                  <a:cubicBezTo>
                    <a:pt x="0" y="65"/>
                    <a:pt x="66" y="0"/>
                    <a:pt x="15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08097239-3B22-A84D-A6DF-2CD8DE9C63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50626" y="644526"/>
              <a:ext cx="527050" cy="615950"/>
            </a:xfrm>
            <a:custGeom>
              <a:avLst/>
              <a:gdLst>
                <a:gd name="T0" fmla="*/ 0 w 277"/>
                <a:gd name="T1" fmla="*/ 7 h 324"/>
                <a:gd name="T2" fmla="*/ 56 w 277"/>
                <a:gd name="T3" fmla="*/ 7 h 324"/>
                <a:gd name="T4" fmla="*/ 56 w 277"/>
                <a:gd name="T5" fmla="*/ 49 h 324"/>
                <a:gd name="T6" fmla="*/ 55 w 277"/>
                <a:gd name="T7" fmla="*/ 72 h 324"/>
                <a:gd name="T8" fmla="*/ 56 w 277"/>
                <a:gd name="T9" fmla="*/ 72 h 324"/>
                <a:gd name="T10" fmla="*/ 171 w 277"/>
                <a:gd name="T11" fmla="*/ 0 h 324"/>
                <a:gd name="T12" fmla="*/ 277 w 277"/>
                <a:gd name="T13" fmla="*/ 121 h 324"/>
                <a:gd name="T14" fmla="*/ 277 w 277"/>
                <a:gd name="T15" fmla="*/ 324 h 324"/>
                <a:gd name="T16" fmla="*/ 218 w 277"/>
                <a:gd name="T17" fmla="*/ 324 h 324"/>
                <a:gd name="T18" fmla="*/ 218 w 277"/>
                <a:gd name="T19" fmla="*/ 135 h 324"/>
                <a:gd name="T20" fmla="*/ 160 w 277"/>
                <a:gd name="T21" fmla="*/ 55 h 324"/>
                <a:gd name="T22" fmla="*/ 63 w 277"/>
                <a:gd name="T23" fmla="*/ 133 h 324"/>
                <a:gd name="T24" fmla="*/ 58 w 277"/>
                <a:gd name="T25" fmla="*/ 175 h 324"/>
                <a:gd name="T26" fmla="*/ 58 w 277"/>
                <a:gd name="T27" fmla="*/ 324 h 324"/>
                <a:gd name="T28" fmla="*/ 0 w 277"/>
                <a:gd name="T29" fmla="*/ 324 h 324"/>
                <a:gd name="T30" fmla="*/ 0 w 277"/>
                <a:gd name="T31" fmla="*/ 7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7" h="324">
                  <a:moveTo>
                    <a:pt x="0" y="7"/>
                  </a:moveTo>
                  <a:cubicBezTo>
                    <a:pt x="56" y="7"/>
                    <a:pt x="56" y="7"/>
                    <a:pt x="56" y="7"/>
                  </a:cubicBezTo>
                  <a:cubicBezTo>
                    <a:pt x="56" y="49"/>
                    <a:pt x="56" y="49"/>
                    <a:pt x="56" y="49"/>
                  </a:cubicBezTo>
                  <a:cubicBezTo>
                    <a:pt x="56" y="62"/>
                    <a:pt x="55" y="72"/>
                    <a:pt x="55" y="72"/>
                  </a:cubicBezTo>
                  <a:cubicBezTo>
                    <a:pt x="56" y="72"/>
                    <a:pt x="56" y="72"/>
                    <a:pt x="56" y="72"/>
                  </a:cubicBezTo>
                  <a:cubicBezTo>
                    <a:pt x="69" y="45"/>
                    <a:pt x="105" y="0"/>
                    <a:pt x="171" y="0"/>
                  </a:cubicBezTo>
                  <a:cubicBezTo>
                    <a:pt x="243" y="0"/>
                    <a:pt x="277" y="40"/>
                    <a:pt x="277" y="121"/>
                  </a:cubicBezTo>
                  <a:cubicBezTo>
                    <a:pt x="277" y="324"/>
                    <a:pt x="277" y="324"/>
                    <a:pt x="277" y="324"/>
                  </a:cubicBezTo>
                  <a:cubicBezTo>
                    <a:pt x="218" y="324"/>
                    <a:pt x="218" y="324"/>
                    <a:pt x="218" y="324"/>
                  </a:cubicBezTo>
                  <a:cubicBezTo>
                    <a:pt x="218" y="135"/>
                    <a:pt x="218" y="135"/>
                    <a:pt x="218" y="135"/>
                  </a:cubicBezTo>
                  <a:cubicBezTo>
                    <a:pt x="218" y="90"/>
                    <a:pt x="209" y="55"/>
                    <a:pt x="160" y="55"/>
                  </a:cubicBezTo>
                  <a:cubicBezTo>
                    <a:pt x="113" y="55"/>
                    <a:pt x="76" y="87"/>
                    <a:pt x="63" y="133"/>
                  </a:cubicBezTo>
                  <a:cubicBezTo>
                    <a:pt x="59" y="145"/>
                    <a:pt x="58" y="160"/>
                    <a:pt x="58" y="175"/>
                  </a:cubicBezTo>
                  <a:cubicBezTo>
                    <a:pt x="58" y="324"/>
                    <a:pt x="58" y="324"/>
                    <a:pt x="58" y="324"/>
                  </a:cubicBezTo>
                  <a:cubicBezTo>
                    <a:pt x="0" y="324"/>
                    <a:pt x="0" y="324"/>
                    <a:pt x="0" y="324"/>
                  </a:cubicBez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BC1B8998-5FD2-5747-8943-5A8731304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33238" y="492126"/>
              <a:ext cx="339725" cy="773113"/>
            </a:xfrm>
            <a:custGeom>
              <a:avLst/>
              <a:gdLst>
                <a:gd name="T0" fmla="*/ 40 w 178"/>
                <a:gd name="T1" fmla="*/ 140 h 406"/>
                <a:gd name="T2" fmla="*/ 0 w 178"/>
                <a:gd name="T3" fmla="*/ 140 h 406"/>
                <a:gd name="T4" fmla="*/ 0 w 178"/>
                <a:gd name="T5" fmla="*/ 92 h 406"/>
                <a:gd name="T6" fmla="*/ 41 w 178"/>
                <a:gd name="T7" fmla="*/ 92 h 406"/>
                <a:gd name="T8" fmla="*/ 41 w 178"/>
                <a:gd name="T9" fmla="*/ 0 h 406"/>
                <a:gd name="T10" fmla="*/ 98 w 178"/>
                <a:gd name="T11" fmla="*/ 0 h 406"/>
                <a:gd name="T12" fmla="*/ 98 w 178"/>
                <a:gd name="T13" fmla="*/ 92 h 406"/>
                <a:gd name="T14" fmla="*/ 172 w 178"/>
                <a:gd name="T15" fmla="*/ 92 h 406"/>
                <a:gd name="T16" fmla="*/ 172 w 178"/>
                <a:gd name="T17" fmla="*/ 140 h 406"/>
                <a:gd name="T18" fmla="*/ 98 w 178"/>
                <a:gd name="T19" fmla="*/ 140 h 406"/>
                <a:gd name="T20" fmla="*/ 98 w 178"/>
                <a:gd name="T21" fmla="*/ 281 h 406"/>
                <a:gd name="T22" fmla="*/ 164 w 178"/>
                <a:gd name="T23" fmla="*/ 352 h 406"/>
                <a:gd name="T24" fmla="*/ 178 w 178"/>
                <a:gd name="T25" fmla="*/ 351 h 406"/>
                <a:gd name="T26" fmla="*/ 178 w 178"/>
                <a:gd name="T27" fmla="*/ 405 h 406"/>
                <a:gd name="T28" fmla="*/ 157 w 178"/>
                <a:gd name="T29" fmla="*/ 406 h 406"/>
                <a:gd name="T30" fmla="*/ 40 w 178"/>
                <a:gd name="T31" fmla="*/ 288 h 406"/>
                <a:gd name="T32" fmla="*/ 40 w 178"/>
                <a:gd name="T33" fmla="*/ 14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8" h="406">
                  <a:moveTo>
                    <a:pt x="40" y="140"/>
                  </a:moveTo>
                  <a:cubicBezTo>
                    <a:pt x="0" y="140"/>
                    <a:pt x="0" y="140"/>
                    <a:pt x="0" y="14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41" y="92"/>
                    <a:pt x="41" y="92"/>
                    <a:pt x="41" y="92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92"/>
                    <a:pt x="98" y="92"/>
                    <a:pt x="98" y="92"/>
                  </a:cubicBezTo>
                  <a:cubicBezTo>
                    <a:pt x="172" y="92"/>
                    <a:pt x="172" y="92"/>
                    <a:pt x="172" y="92"/>
                  </a:cubicBezTo>
                  <a:cubicBezTo>
                    <a:pt x="172" y="140"/>
                    <a:pt x="172" y="140"/>
                    <a:pt x="172" y="140"/>
                  </a:cubicBezTo>
                  <a:cubicBezTo>
                    <a:pt x="98" y="140"/>
                    <a:pt x="98" y="140"/>
                    <a:pt x="98" y="140"/>
                  </a:cubicBezTo>
                  <a:cubicBezTo>
                    <a:pt x="98" y="281"/>
                    <a:pt x="98" y="281"/>
                    <a:pt x="98" y="281"/>
                  </a:cubicBezTo>
                  <a:cubicBezTo>
                    <a:pt x="98" y="344"/>
                    <a:pt x="141" y="352"/>
                    <a:pt x="164" y="352"/>
                  </a:cubicBezTo>
                  <a:cubicBezTo>
                    <a:pt x="172" y="352"/>
                    <a:pt x="178" y="351"/>
                    <a:pt x="178" y="351"/>
                  </a:cubicBezTo>
                  <a:cubicBezTo>
                    <a:pt x="178" y="405"/>
                    <a:pt x="178" y="405"/>
                    <a:pt x="178" y="405"/>
                  </a:cubicBezTo>
                  <a:cubicBezTo>
                    <a:pt x="178" y="405"/>
                    <a:pt x="169" y="406"/>
                    <a:pt x="157" y="406"/>
                  </a:cubicBezTo>
                  <a:cubicBezTo>
                    <a:pt x="118" y="406"/>
                    <a:pt x="40" y="394"/>
                    <a:pt x="40" y="288"/>
                  </a:cubicBezTo>
                  <a:lnTo>
                    <a:pt x="40" y="1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EAA25A28-653C-D14E-8678-1E37A45867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14238" y="644526"/>
              <a:ext cx="431800" cy="630238"/>
            </a:xfrm>
            <a:custGeom>
              <a:avLst/>
              <a:gdLst>
                <a:gd name="T0" fmla="*/ 28 w 227"/>
                <a:gd name="T1" fmla="*/ 242 h 331"/>
                <a:gd name="T2" fmla="*/ 116 w 227"/>
                <a:gd name="T3" fmla="*/ 279 h 331"/>
                <a:gd name="T4" fmla="*/ 167 w 227"/>
                <a:gd name="T5" fmla="*/ 239 h 331"/>
                <a:gd name="T6" fmla="*/ 10 w 227"/>
                <a:gd name="T7" fmla="*/ 90 h 331"/>
                <a:gd name="T8" fmla="*/ 120 w 227"/>
                <a:gd name="T9" fmla="*/ 0 h 331"/>
                <a:gd name="T10" fmla="*/ 219 w 227"/>
                <a:gd name="T11" fmla="*/ 35 h 331"/>
                <a:gd name="T12" fmla="*/ 195 w 227"/>
                <a:gd name="T13" fmla="*/ 80 h 331"/>
                <a:gd name="T14" fmla="*/ 120 w 227"/>
                <a:gd name="T15" fmla="*/ 52 h 331"/>
                <a:gd name="T16" fmla="*/ 70 w 227"/>
                <a:gd name="T17" fmla="*/ 91 h 331"/>
                <a:gd name="T18" fmla="*/ 227 w 227"/>
                <a:gd name="T19" fmla="*/ 239 h 331"/>
                <a:gd name="T20" fmla="*/ 116 w 227"/>
                <a:gd name="T21" fmla="*/ 331 h 331"/>
                <a:gd name="T22" fmla="*/ 0 w 227"/>
                <a:gd name="T23" fmla="*/ 285 h 331"/>
                <a:gd name="T24" fmla="*/ 28 w 227"/>
                <a:gd name="T25" fmla="*/ 242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7" h="331">
                  <a:moveTo>
                    <a:pt x="28" y="242"/>
                  </a:moveTo>
                  <a:cubicBezTo>
                    <a:pt x="28" y="242"/>
                    <a:pt x="63" y="279"/>
                    <a:pt x="116" y="279"/>
                  </a:cubicBezTo>
                  <a:cubicBezTo>
                    <a:pt x="142" y="279"/>
                    <a:pt x="167" y="265"/>
                    <a:pt x="167" y="239"/>
                  </a:cubicBezTo>
                  <a:cubicBezTo>
                    <a:pt x="167" y="181"/>
                    <a:pt x="10" y="193"/>
                    <a:pt x="10" y="90"/>
                  </a:cubicBezTo>
                  <a:cubicBezTo>
                    <a:pt x="10" y="32"/>
                    <a:pt x="59" y="0"/>
                    <a:pt x="120" y="0"/>
                  </a:cubicBezTo>
                  <a:cubicBezTo>
                    <a:pt x="188" y="0"/>
                    <a:pt x="219" y="35"/>
                    <a:pt x="219" y="35"/>
                  </a:cubicBezTo>
                  <a:cubicBezTo>
                    <a:pt x="195" y="80"/>
                    <a:pt x="195" y="80"/>
                    <a:pt x="195" y="80"/>
                  </a:cubicBezTo>
                  <a:cubicBezTo>
                    <a:pt x="195" y="80"/>
                    <a:pt x="168" y="52"/>
                    <a:pt x="120" y="52"/>
                  </a:cubicBezTo>
                  <a:cubicBezTo>
                    <a:pt x="94" y="52"/>
                    <a:pt x="70" y="63"/>
                    <a:pt x="70" y="91"/>
                  </a:cubicBezTo>
                  <a:cubicBezTo>
                    <a:pt x="70" y="148"/>
                    <a:pt x="227" y="135"/>
                    <a:pt x="227" y="239"/>
                  </a:cubicBezTo>
                  <a:cubicBezTo>
                    <a:pt x="227" y="292"/>
                    <a:pt x="183" y="331"/>
                    <a:pt x="116" y="331"/>
                  </a:cubicBezTo>
                  <a:cubicBezTo>
                    <a:pt x="41" y="331"/>
                    <a:pt x="0" y="285"/>
                    <a:pt x="0" y="285"/>
                  </a:cubicBezTo>
                  <a:lnTo>
                    <a:pt x="28" y="2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0537320-0AA8-104B-8445-D90BE3E22D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46051" y="1136651"/>
              <a:ext cx="117475" cy="1238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EF1D6FE9-AA4A-BB4A-90A6-F37E2B7785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09976" y="1689101"/>
              <a:ext cx="654050" cy="833438"/>
            </a:xfrm>
            <a:custGeom>
              <a:avLst/>
              <a:gdLst>
                <a:gd name="T0" fmla="*/ 129 w 344"/>
                <a:gd name="T1" fmla="*/ 413 h 438"/>
                <a:gd name="T2" fmla="*/ 317 w 344"/>
                <a:gd name="T3" fmla="*/ 219 h 438"/>
                <a:gd name="T4" fmla="*/ 129 w 344"/>
                <a:gd name="T5" fmla="*/ 25 h 438"/>
                <a:gd name="T6" fmla="*/ 26 w 344"/>
                <a:gd name="T7" fmla="*/ 25 h 438"/>
                <a:gd name="T8" fmla="*/ 26 w 344"/>
                <a:gd name="T9" fmla="*/ 413 h 438"/>
                <a:gd name="T10" fmla="*/ 129 w 344"/>
                <a:gd name="T11" fmla="*/ 413 h 438"/>
                <a:gd name="T12" fmla="*/ 0 w 344"/>
                <a:gd name="T13" fmla="*/ 0 h 438"/>
                <a:gd name="T14" fmla="*/ 133 w 344"/>
                <a:gd name="T15" fmla="*/ 0 h 438"/>
                <a:gd name="T16" fmla="*/ 344 w 344"/>
                <a:gd name="T17" fmla="*/ 219 h 438"/>
                <a:gd name="T18" fmla="*/ 133 w 344"/>
                <a:gd name="T19" fmla="*/ 438 h 438"/>
                <a:gd name="T20" fmla="*/ 0 w 344"/>
                <a:gd name="T21" fmla="*/ 438 h 438"/>
                <a:gd name="T22" fmla="*/ 0 w 344"/>
                <a:gd name="T23" fmla="*/ 0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4" h="438">
                  <a:moveTo>
                    <a:pt x="129" y="413"/>
                  </a:moveTo>
                  <a:cubicBezTo>
                    <a:pt x="241" y="413"/>
                    <a:pt x="317" y="345"/>
                    <a:pt x="317" y="219"/>
                  </a:cubicBezTo>
                  <a:cubicBezTo>
                    <a:pt x="317" y="94"/>
                    <a:pt x="241" y="25"/>
                    <a:pt x="129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413"/>
                    <a:pt x="26" y="413"/>
                    <a:pt x="26" y="413"/>
                  </a:cubicBezTo>
                  <a:lnTo>
                    <a:pt x="129" y="413"/>
                  </a:lnTo>
                  <a:close/>
                  <a:moveTo>
                    <a:pt x="0" y="0"/>
                  </a:moveTo>
                  <a:cubicBezTo>
                    <a:pt x="133" y="0"/>
                    <a:pt x="133" y="0"/>
                    <a:pt x="133" y="0"/>
                  </a:cubicBezTo>
                  <a:cubicBezTo>
                    <a:pt x="259" y="0"/>
                    <a:pt x="344" y="80"/>
                    <a:pt x="344" y="219"/>
                  </a:cubicBezTo>
                  <a:cubicBezTo>
                    <a:pt x="344" y="359"/>
                    <a:pt x="259" y="438"/>
                    <a:pt x="133" y="438"/>
                  </a:cubicBezTo>
                  <a:cubicBezTo>
                    <a:pt x="0" y="438"/>
                    <a:pt x="0" y="438"/>
                    <a:pt x="0" y="438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E0EEE209-5D15-4E41-BBED-CDEB11240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8963" y="1924051"/>
              <a:ext cx="263525" cy="598488"/>
            </a:xfrm>
            <a:custGeom>
              <a:avLst/>
              <a:gdLst>
                <a:gd name="T0" fmla="*/ 0 w 139"/>
                <a:gd name="T1" fmla="*/ 2 h 315"/>
                <a:gd name="T2" fmla="*/ 25 w 139"/>
                <a:gd name="T3" fmla="*/ 2 h 315"/>
                <a:gd name="T4" fmla="*/ 25 w 139"/>
                <a:gd name="T5" fmla="*/ 62 h 315"/>
                <a:gd name="T6" fmla="*/ 23 w 139"/>
                <a:gd name="T7" fmla="*/ 87 h 315"/>
                <a:gd name="T8" fmla="*/ 24 w 139"/>
                <a:gd name="T9" fmla="*/ 87 h 315"/>
                <a:gd name="T10" fmla="*/ 121 w 139"/>
                <a:gd name="T11" fmla="*/ 0 h 315"/>
                <a:gd name="T12" fmla="*/ 139 w 139"/>
                <a:gd name="T13" fmla="*/ 2 h 315"/>
                <a:gd name="T14" fmla="*/ 139 w 139"/>
                <a:gd name="T15" fmla="*/ 28 h 315"/>
                <a:gd name="T16" fmla="*/ 125 w 139"/>
                <a:gd name="T17" fmla="*/ 27 h 315"/>
                <a:gd name="T18" fmla="*/ 34 w 139"/>
                <a:gd name="T19" fmla="*/ 114 h 315"/>
                <a:gd name="T20" fmla="*/ 25 w 139"/>
                <a:gd name="T21" fmla="*/ 180 h 315"/>
                <a:gd name="T22" fmla="*/ 25 w 139"/>
                <a:gd name="T23" fmla="*/ 315 h 315"/>
                <a:gd name="T24" fmla="*/ 0 w 139"/>
                <a:gd name="T25" fmla="*/ 315 h 315"/>
                <a:gd name="T26" fmla="*/ 0 w 139"/>
                <a:gd name="T27" fmla="*/ 2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9" h="315">
                  <a:moveTo>
                    <a:pt x="0" y="2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25" y="76"/>
                    <a:pt x="23" y="87"/>
                    <a:pt x="23" y="87"/>
                  </a:cubicBezTo>
                  <a:cubicBezTo>
                    <a:pt x="24" y="87"/>
                    <a:pt x="24" y="87"/>
                    <a:pt x="24" y="87"/>
                  </a:cubicBezTo>
                  <a:cubicBezTo>
                    <a:pt x="39" y="39"/>
                    <a:pt x="73" y="0"/>
                    <a:pt x="121" y="0"/>
                  </a:cubicBezTo>
                  <a:cubicBezTo>
                    <a:pt x="130" y="0"/>
                    <a:pt x="139" y="2"/>
                    <a:pt x="139" y="2"/>
                  </a:cubicBezTo>
                  <a:cubicBezTo>
                    <a:pt x="139" y="28"/>
                    <a:pt x="139" y="28"/>
                    <a:pt x="139" y="28"/>
                  </a:cubicBezTo>
                  <a:cubicBezTo>
                    <a:pt x="139" y="28"/>
                    <a:pt x="131" y="27"/>
                    <a:pt x="125" y="27"/>
                  </a:cubicBezTo>
                  <a:cubicBezTo>
                    <a:pt x="77" y="27"/>
                    <a:pt x="48" y="68"/>
                    <a:pt x="34" y="114"/>
                  </a:cubicBezTo>
                  <a:cubicBezTo>
                    <a:pt x="28" y="136"/>
                    <a:pt x="25" y="159"/>
                    <a:pt x="25" y="180"/>
                  </a:cubicBezTo>
                  <a:cubicBezTo>
                    <a:pt x="25" y="315"/>
                    <a:pt x="25" y="315"/>
                    <a:pt x="25" y="315"/>
                  </a:cubicBezTo>
                  <a:cubicBezTo>
                    <a:pt x="0" y="315"/>
                    <a:pt x="0" y="315"/>
                    <a:pt x="0" y="315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5FDFCE35-BE30-5A48-A449-F6BC896187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35513" y="1689101"/>
              <a:ext cx="57150" cy="833438"/>
            </a:xfrm>
            <a:custGeom>
              <a:avLst/>
              <a:gdLst>
                <a:gd name="T0" fmla="*/ 2 w 36"/>
                <a:gd name="T1" fmla="*/ 525 h 525"/>
                <a:gd name="T2" fmla="*/ 32 w 36"/>
                <a:gd name="T3" fmla="*/ 525 h 525"/>
                <a:gd name="T4" fmla="*/ 32 w 36"/>
                <a:gd name="T5" fmla="*/ 150 h 525"/>
                <a:gd name="T6" fmla="*/ 2 w 36"/>
                <a:gd name="T7" fmla="*/ 150 h 525"/>
                <a:gd name="T8" fmla="*/ 2 w 36"/>
                <a:gd name="T9" fmla="*/ 525 h 525"/>
                <a:gd name="T10" fmla="*/ 0 w 36"/>
                <a:gd name="T11" fmla="*/ 55 h 525"/>
                <a:gd name="T12" fmla="*/ 36 w 36"/>
                <a:gd name="T13" fmla="*/ 55 h 525"/>
                <a:gd name="T14" fmla="*/ 36 w 36"/>
                <a:gd name="T15" fmla="*/ 0 h 525"/>
                <a:gd name="T16" fmla="*/ 0 w 36"/>
                <a:gd name="T17" fmla="*/ 0 h 525"/>
                <a:gd name="T18" fmla="*/ 0 w 36"/>
                <a:gd name="T19" fmla="*/ 55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525">
                  <a:moveTo>
                    <a:pt x="2" y="525"/>
                  </a:moveTo>
                  <a:lnTo>
                    <a:pt x="32" y="525"/>
                  </a:lnTo>
                  <a:lnTo>
                    <a:pt x="32" y="150"/>
                  </a:lnTo>
                  <a:lnTo>
                    <a:pt x="2" y="150"/>
                  </a:lnTo>
                  <a:lnTo>
                    <a:pt x="2" y="525"/>
                  </a:lnTo>
                  <a:close/>
                  <a:moveTo>
                    <a:pt x="0" y="55"/>
                  </a:moveTo>
                  <a:lnTo>
                    <a:pt x="36" y="55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5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A601DC36-C1A5-7A4E-BCBF-00813474D0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0926" y="1927226"/>
              <a:ext cx="496888" cy="595313"/>
            </a:xfrm>
            <a:custGeom>
              <a:avLst/>
              <a:gdLst>
                <a:gd name="T0" fmla="*/ 0 w 262"/>
                <a:gd name="T1" fmla="*/ 0 h 313"/>
                <a:gd name="T2" fmla="*/ 28 w 262"/>
                <a:gd name="T3" fmla="*/ 0 h 313"/>
                <a:gd name="T4" fmla="*/ 121 w 262"/>
                <a:gd name="T5" fmla="*/ 246 h 313"/>
                <a:gd name="T6" fmla="*/ 131 w 262"/>
                <a:gd name="T7" fmla="*/ 279 h 313"/>
                <a:gd name="T8" fmla="*/ 132 w 262"/>
                <a:gd name="T9" fmla="*/ 279 h 313"/>
                <a:gd name="T10" fmla="*/ 143 w 262"/>
                <a:gd name="T11" fmla="*/ 246 h 313"/>
                <a:gd name="T12" fmla="*/ 236 w 262"/>
                <a:gd name="T13" fmla="*/ 0 h 313"/>
                <a:gd name="T14" fmla="*/ 262 w 262"/>
                <a:gd name="T15" fmla="*/ 0 h 313"/>
                <a:gd name="T16" fmla="*/ 144 w 262"/>
                <a:gd name="T17" fmla="*/ 313 h 313"/>
                <a:gd name="T18" fmla="*/ 120 w 262"/>
                <a:gd name="T19" fmla="*/ 313 h 313"/>
                <a:gd name="T20" fmla="*/ 0 w 262"/>
                <a:gd name="T21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2" h="313">
                  <a:moveTo>
                    <a:pt x="0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121" y="246"/>
                    <a:pt x="121" y="246"/>
                    <a:pt x="121" y="246"/>
                  </a:cubicBezTo>
                  <a:cubicBezTo>
                    <a:pt x="126" y="260"/>
                    <a:pt x="131" y="279"/>
                    <a:pt x="131" y="279"/>
                  </a:cubicBezTo>
                  <a:cubicBezTo>
                    <a:pt x="132" y="279"/>
                    <a:pt x="132" y="279"/>
                    <a:pt x="132" y="279"/>
                  </a:cubicBezTo>
                  <a:cubicBezTo>
                    <a:pt x="132" y="279"/>
                    <a:pt x="137" y="260"/>
                    <a:pt x="143" y="246"/>
                  </a:cubicBezTo>
                  <a:cubicBezTo>
                    <a:pt x="236" y="0"/>
                    <a:pt x="236" y="0"/>
                    <a:pt x="236" y="0"/>
                  </a:cubicBezTo>
                  <a:cubicBezTo>
                    <a:pt x="262" y="0"/>
                    <a:pt x="262" y="0"/>
                    <a:pt x="262" y="0"/>
                  </a:cubicBezTo>
                  <a:cubicBezTo>
                    <a:pt x="144" y="313"/>
                    <a:pt x="144" y="313"/>
                    <a:pt x="144" y="313"/>
                  </a:cubicBezTo>
                  <a:cubicBezTo>
                    <a:pt x="120" y="313"/>
                    <a:pt x="120" y="313"/>
                    <a:pt x="120" y="313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D54C74C1-1A4D-0746-9D8A-0C56B6D168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75276" y="1914526"/>
              <a:ext cx="512763" cy="623888"/>
            </a:xfrm>
            <a:custGeom>
              <a:avLst/>
              <a:gdLst>
                <a:gd name="T0" fmla="*/ 243 w 270"/>
                <a:gd name="T1" fmla="*/ 135 h 328"/>
                <a:gd name="T2" fmla="*/ 146 w 270"/>
                <a:gd name="T3" fmla="*/ 24 h 328"/>
                <a:gd name="T4" fmla="*/ 28 w 270"/>
                <a:gd name="T5" fmla="*/ 135 h 328"/>
                <a:gd name="T6" fmla="*/ 243 w 270"/>
                <a:gd name="T7" fmla="*/ 135 h 328"/>
                <a:gd name="T8" fmla="*/ 147 w 270"/>
                <a:gd name="T9" fmla="*/ 0 h 328"/>
                <a:gd name="T10" fmla="*/ 270 w 270"/>
                <a:gd name="T11" fmla="*/ 142 h 328"/>
                <a:gd name="T12" fmla="*/ 269 w 270"/>
                <a:gd name="T13" fmla="*/ 159 h 328"/>
                <a:gd name="T14" fmla="*/ 26 w 270"/>
                <a:gd name="T15" fmla="*/ 159 h 328"/>
                <a:gd name="T16" fmla="*/ 156 w 270"/>
                <a:gd name="T17" fmla="*/ 302 h 328"/>
                <a:gd name="T18" fmla="*/ 249 w 270"/>
                <a:gd name="T19" fmla="*/ 263 h 328"/>
                <a:gd name="T20" fmla="*/ 263 w 270"/>
                <a:gd name="T21" fmla="*/ 284 h 328"/>
                <a:gd name="T22" fmla="*/ 156 w 270"/>
                <a:gd name="T23" fmla="*/ 328 h 328"/>
                <a:gd name="T24" fmla="*/ 0 w 270"/>
                <a:gd name="T25" fmla="*/ 164 h 328"/>
                <a:gd name="T26" fmla="*/ 147 w 270"/>
                <a:gd name="T27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0" h="328">
                  <a:moveTo>
                    <a:pt x="243" y="135"/>
                  </a:moveTo>
                  <a:cubicBezTo>
                    <a:pt x="240" y="59"/>
                    <a:pt x="196" y="24"/>
                    <a:pt x="146" y="24"/>
                  </a:cubicBezTo>
                  <a:cubicBezTo>
                    <a:pt x="90" y="24"/>
                    <a:pt x="39" y="62"/>
                    <a:pt x="28" y="135"/>
                  </a:cubicBezTo>
                  <a:lnTo>
                    <a:pt x="243" y="135"/>
                  </a:lnTo>
                  <a:close/>
                  <a:moveTo>
                    <a:pt x="147" y="0"/>
                  </a:moveTo>
                  <a:cubicBezTo>
                    <a:pt x="229" y="0"/>
                    <a:pt x="270" y="67"/>
                    <a:pt x="270" y="142"/>
                  </a:cubicBezTo>
                  <a:cubicBezTo>
                    <a:pt x="270" y="149"/>
                    <a:pt x="269" y="159"/>
                    <a:pt x="269" y="159"/>
                  </a:cubicBezTo>
                  <a:cubicBezTo>
                    <a:pt x="26" y="159"/>
                    <a:pt x="26" y="159"/>
                    <a:pt x="26" y="159"/>
                  </a:cubicBezTo>
                  <a:cubicBezTo>
                    <a:pt x="26" y="250"/>
                    <a:pt x="85" y="302"/>
                    <a:pt x="156" y="302"/>
                  </a:cubicBezTo>
                  <a:cubicBezTo>
                    <a:pt x="214" y="302"/>
                    <a:pt x="249" y="263"/>
                    <a:pt x="249" y="263"/>
                  </a:cubicBezTo>
                  <a:cubicBezTo>
                    <a:pt x="263" y="284"/>
                    <a:pt x="263" y="284"/>
                    <a:pt x="263" y="284"/>
                  </a:cubicBezTo>
                  <a:cubicBezTo>
                    <a:pt x="263" y="284"/>
                    <a:pt x="221" y="328"/>
                    <a:pt x="156" y="328"/>
                  </a:cubicBezTo>
                  <a:cubicBezTo>
                    <a:pt x="70" y="328"/>
                    <a:pt x="0" y="264"/>
                    <a:pt x="0" y="164"/>
                  </a:cubicBezTo>
                  <a:cubicBezTo>
                    <a:pt x="0" y="59"/>
                    <a:pt x="69" y="0"/>
                    <a:pt x="14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30FA9AF8-C3B9-E741-BC05-3856E817A1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3926" y="1914526"/>
              <a:ext cx="479425" cy="608013"/>
            </a:xfrm>
            <a:custGeom>
              <a:avLst/>
              <a:gdLst>
                <a:gd name="T0" fmla="*/ 0 w 252"/>
                <a:gd name="T1" fmla="*/ 7 h 320"/>
                <a:gd name="T2" fmla="*/ 25 w 252"/>
                <a:gd name="T3" fmla="*/ 7 h 320"/>
                <a:gd name="T4" fmla="*/ 25 w 252"/>
                <a:gd name="T5" fmla="*/ 62 h 320"/>
                <a:gd name="T6" fmla="*/ 23 w 252"/>
                <a:gd name="T7" fmla="*/ 88 h 320"/>
                <a:gd name="T8" fmla="*/ 24 w 252"/>
                <a:gd name="T9" fmla="*/ 88 h 320"/>
                <a:gd name="T10" fmla="*/ 152 w 252"/>
                <a:gd name="T11" fmla="*/ 0 h 320"/>
                <a:gd name="T12" fmla="*/ 252 w 252"/>
                <a:gd name="T13" fmla="*/ 122 h 320"/>
                <a:gd name="T14" fmla="*/ 252 w 252"/>
                <a:gd name="T15" fmla="*/ 320 h 320"/>
                <a:gd name="T16" fmla="*/ 227 w 252"/>
                <a:gd name="T17" fmla="*/ 320 h 320"/>
                <a:gd name="T18" fmla="*/ 227 w 252"/>
                <a:gd name="T19" fmla="*/ 131 h 320"/>
                <a:gd name="T20" fmla="*/ 152 w 252"/>
                <a:gd name="T21" fmla="*/ 26 h 320"/>
                <a:gd name="T22" fmla="*/ 30 w 252"/>
                <a:gd name="T23" fmla="*/ 125 h 320"/>
                <a:gd name="T24" fmla="*/ 25 w 252"/>
                <a:gd name="T25" fmla="*/ 168 h 320"/>
                <a:gd name="T26" fmla="*/ 25 w 252"/>
                <a:gd name="T27" fmla="*/ 320 h 320"/>
                <a:gd name="T28" fmla="*/ 0 w 252"/>
                <a:gd name="T29" fmla="*/ 320 h 320"/>
                <a:gd name="T30" fmla="*/ 0 w 252"/>
                <a:gd name="T31" fmla="*/ 7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2" h="320">
                  <a:moveTo>
                    <a:pt x="0" y="7"/>
                  </a:moveTo>
                  <a:cubicBezTo>
                    <a:pt x="25" y="7"/>
                    <a:pt x="25" y="7"/>
                    <a:pt x="25" y="7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25" y="77"/>
                    <a:pt x="23" y="88"/>
                    <a:pt x="23" y="88"/>
                  </a:cubicBezTo>
                  <a:cubicBezTo>
                    <a:pt x="24" y="88"/>
                    <a:pt x="24" y="88"/>
                    <a:pt x="24" y="88"/>
                  </a:cubicBezTo>
                  <a:cubicBezTo>
                    <a:pt x="34" y="59"/>
                    <a:pt x="77" y="0"/>
                    <a:pt x="152" y="0"/>
                  </a:cubicBezTo>
                  <a:cubicBezTo>
                    <a:pt x="231" y="0"/>
                    <a:pt x="252" y="48"/>
                    <a:pt x="252" y="122"/>
                  </a:cubicBezTo>
                  <a:cubicBezTo>
                    <a:pt x="252" y="320"/>
                    <a:pt x="252" y="320"/>
                    <a:pt x="252" y="320"/>
                  </a:cubicBezTo>
                  <a:cubicBezTo>
                    <a:pt x="227" y="320"/>
                    <a:pt x="227" y="320"/>
                    <a:pt x="227" y="320"/>
                  </a:cubicBezTo>
                  <a:cubicBezTo>
                    <a:pt x="227" y="131"/>
                    <a:pt x="227" y="131"/>
                    <a:pt x="227" y="131"/>
                  </a:cubicBezTo>
                  <a:cubicBezTo>
                    <a:pt x="227" y="77"/>
                    <a:pt x="220" y="26"/>
                    <a:pt x="152" y="26"/>
                  </a:cubicBezTo>
                  <a:cubicBezTo>
                    <a:pt x="95" y="26"/>
                    <a:pt x="45" y="67"/>
                    <a:pt x="30" y="125"/>
                  </a:cubicBezTo>
                  <a:cubicBezTo>
                    <a:pt x="26" y="138"/>
                    <a:pt x="25" y="153"/>
                    <a:pt x="25" y="168"/>
                  </a:cubicBezTo>
                  <a:cubicBezTo>
                    <a:pt x="25" y="320"/>
                    <a:pt x="25" y="320"/>
                    <a:pt x="25" y="320"/>
                  </a:cubicBezTo>
                  <a:cubicBezTo>
                    <a:pt x="0" y="320"/>
                    <a:pt x="0" y="320"/>
                    <a:pt x="0" y="320"/>
                  </a:cubicBez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04DD23BB-B2D3-A944-81B8-A2956E2636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50076" y="1689101"/>
              <a:ext cx="501650" cy="849313"/>
            </a:xfrm>
            <a:custGeom>
              <a:avLst/>
              <a:gdLst>
                <a:gd name="T0" fmla="*/ 130 w 264"/>
                <a:gd name="T1" fmla="*/ 420 h 446"/>
                <a:gd name="T2" fmla="*/ 237 w 264"/>
                <a:gd name="T3" fmla="*/ 282 h 446"/>
                <a:gd name="T4" fmla="*/ 132 w 264"/>
                <a:gd name="T5" fmla="*/ 144 h 446"/>
                <a:gd name="T6" fmla="*/ 24 w 264"/>
                <a:gd name="T7" fmla="*/ 282 h 446"/>
                <a:gd name="T8" fmla="*/ 130 w 264"/>
                <a:gd name="T9" fmla="*/ 420 h 446"/>
                <a:gd name="T10" fmla="*/ 0 w 264"/>
                <a:gd name="T11" fmla="*/ 0 h 446"/>
                <a:gd name="T12" fmla="*/ 25 w 264"/>
                <a:gd name="T13" fmla="*/ 0 h 446"/>
                <a:gd name="T14" fmla="*/ 25 w 264"/>
                <a:gd name="T15" fmla="*/ 163 h 446"/>
                <a:gd name="T16" fmla="*/ 23 w 264"/>
                <a:gd name="T17" fmla="*/ 189 h 446"/>
                <a:gd name="T18" fmla="*/ 24 w 264"/>
                <a:gd name="T19" fmla="*/ 189 h 446"/>
                <a:gd name="T20" fmla="*/ 133 w 264"/>
                <a:gd name="T21" fmla="*/ 118 h 446"/>
                <a:gd name="T22" fmla="*/ 264 w 264"/>
                <a:gd name="T23" fmla="*/ 282 h 446"/>
                <a:gd name="T24" fmla="*/ 129 w 264"/>
                <a:gd name="T25" fmla="*/ 446 h 446"/>
                <a:gd name="T26" fmla="*/ 24 w 264"/>
                <a:gd name="T27" fmla="*/ 375 h 446"/>
                <a:gd name="T28" fmla="*/ 23 w 264"/>
                <a:gd name="T29" fmla="*/ 375 h 446"/>
                <a:gd name="T30" fmla="*/ 25 w 264"/>
                <a:gd name="T31" fmla="*/ 402 h 446"/>
                <a:gd name="T32" fmla="*/ 25 w 264"/>
                <a:gd name="T33" fmla="*/ 438 h 446"/>
                <a:gd name="T34" fmla="*/ 0 w 264"/>
                <a:gd name="T35" fmla="*/ 438 h 446"/>
                <a:gd name="T36" fmla="*/ 0 w 264"/>
                <a:gd name="T37" fmla="*/ 0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4" h="446">
                  <a:moveTo>
                    <a:pt x="130" y="420"/>
                  </a:moveTo>
                  <a:cubicBezTo>
                    <a:pt x="189" y="420"/>
                    <a:pt x="237" y="369"/>
                    <a:pt x="237" y="282"/>
                  </a:cubicBezTo>
                  <a:cubicBezTo>
                    <a:pt x="237" y="197"/>
                    <a:pt x="194" y="144"/>
                    <a:pt x="132" y="144"/>
                  </a:cubicBezTo>
                  <a:cubicBezTo>
                    <a:pt x="77" y="144"/>
                    <a:pt x="24" y="184"/>
                    <a:pt x="24" y="282"/>
                  </a:cubicBezTo>
                  <a:cubicBezTo>
                    <a:pt x="24" y="352"/>
                    <a:pt x="59" y="420"/>
                    <a:pt x="130" y="420"/>
                  </a:cubicBezTo>
                  <a:moveTo>
                    <a:pt x="0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163"/>
                    <a:pt x="25" y="163"/>
                    <a:pt x="25" y="163"/>
                  </a:cubicBezTo>
                  <a:cubicBezTo>
                    <a:pt x="25" y="177"/>
                    <a:pt x="23" y="189"/>
                    <a:pt x="23" y="189"/>
                  </a:cubicBezTo>
                  <a:cubicBezTo>
                    <a:pt x="24" y="189"/>
                    <a:pt x="24" y="189"/>
                    <a:pt x="24" y="189"/>
                  </a:cubicBezTo>
                  <a:cubicBezTo>
                    <a:pt x="24" y="189"/>
                    <a:pt x="50" y="118"/>
                    <a:pt x="133" y="118"/>
                  </a:cubicBezTo>
                  <a:cubicBezTo>
                    <a:pt x="215" y="118"/>
                    <a:pt x="264" y="185"/>
                    <a:pt x="264" y="282"/>
                  </a:cubicBezTo>
                  <a:cubicBezTo>
                    <a:pt x="264" y="381"/>
                    <a:pt x="208" y="446"/>
                    <a:pt x="129" y="446"/>
                  </a:cubicBezTo>
                  <a:cubicBezTo>
                    <a:pt x="52" y="446"/>
                    <a:pt x="24" y="375"/>
                    <a:pt x="24" y="375"/>
                  </a:cubicBezTo>
                  <a:cubicBezTo>
                    <a:pt x="23" y="375"/>
                    <a:pt x="23" y="375"/>
                    <a:pt x="23" y="375"/>
                  </a:cubicBezTo>
                  <a:cubicBezTo>
                    <a:pt x="23" y="375"/>
                    <a:pt x="25" y="386"/>
                    <a:pt x="25" y="402"/>
                  </a:cubicBezTo>
                  <a:cubicBezTo>
                    <a:pt x="25" y="438"/>
                    <a:pt x="25" y="438"/>
                    <a:pt x="25" y="438"/>
                  </a:cubicBezTo>
                  <a:cubicBezTo>
                    <a:pt x="0" y="438"/>
                    <a:pt x="0" y="438"/>
                    <a:pt x="0" y="438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87BB2AA8-3A1B-3644-8599-4B7092E5E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9663" y="1927226"/>
              <a:ext cx="533400" cy="844550"/>
            </a:xfrm>
            <a:custGeom>
              <a:avLst/>
              <a:gdLst>
                <a:gd name="T0" fmla="*/ 11 w 281"/>
                <a:gd name="T1" fmla="*/ 404 h 444"/>
                <a:gd name="T2" fmla="*/ 49 w 281"/>
                <a:gd name="T3" fmla="*/ 419 h 444"/>
                <a:gd name="T4" fmla="*/ 108 w 281"/>
                <a:gd name="T5" fmla="*/ 363 h 444"/>
                <a:gd name="T6" fmla="*/ 130 w 281"/>
                <a:gd name="T7" fmla="*/ 311 h 444"/>
                <a:gd name="T8" fmla="*/ 5 w 281"/>
                <a:gd name="T9" fmla="*/ 0 h 444"/>
                <a:gd name="T10" fmla="*/ 32 w 281"/>
                <a:gd name="T11" fmla="*/ 0 h 444"/>
                <a:gd name="T12" fmla="*/ 132 w 281"/>
                <a:gd name="T13" fmla="*/ 250 h 444"/>
                <a:gd name="T14" fmla="*/ 143 w 281"/>
                <a:gd name="T15" fmla="*/ 279 h 444"/>
                <a:gd name="T16" fmla="*/ 144 w 281"/>
                <a:gd name="T17" fmla="*/ 279 h 444"/>
                <a:gd name="T18" fmla="*/ 154 w 281"/>
                <a:gd name="T19" fmla="*/ 250 h 444"/>
                <a:gd name="T20" fmla="*/ 254 w 281"/>
                <a:gd name="T21" fmla="*/ 0 h 444"/>
                <a:gd name="T22" fmla="*/ 281 w 281"/>
                <a:gd name="T23" fmla="*/ 0 h 444"/>
                <a:gd name="T24" fmla="*/ 126 w 281"/>
                <a:gd name="T25" fmla="*/ 386 h 444"/>
                <a:gd name="T26" fmla="*/ 49 w 281"/>
                <a:gd name="T27" fmla="*/ 444 h 444"/>
                <a:gd name="T28" fmla="*/ 0 w 281"/>
                <a:gd name="T29" fmla="*/ 427 h 444"/>
                <a:gd name="T30" fmla="*/ 11 w 281"/>
                <a:gd name="T31" fmla="*/ 40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1" h="444">
                  <a:moveTo>
                    <a:pt x="11" y="404"/>
                  </a:moveTo>
                  <a:cubicBezTo>
                    <a:pt x="11" y="404"/>
                    <a:pt x="28" y="419"/>
                    <a:pt x="49" y="419"/>
                  </a:cubicBezTo>
                  <a:cubicBezTo>
                    <a:pt x="78" y="419"/>
                    <a:pt x="96" y="392"/>
                    <a:pt x="108" y="363"/>
                  </a:cubicBezTo>
                  <a:cubicBezTo>
                    <a:pt x="130" y="311"/>
                    <a:pt x="130" y="311"/>
                    <a:pt x="130" y="31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32" y="250"/>
                    <a:pt x="132" y="250"/>
                    <a:pt x="132" y="250"/>
                  </a:cubicBezTo>
                  <a:cubicBezTo>
                    <a:pt x="138" y="265"/>
                    <a:pt x="143" y="279"/>
                    <a:pt x="143" y="279"/>
                  </a:cubicBezTo>
                  <a:cubicBezTo>
                    <a:pt x="144" y="279"/>
                    <a:pt x="144" y="279"/>
                    <a:pt x="144" y="279"/>
                  </a:cubicBezTo>
                  <a:cubicBezTo>
                    <a:pt x="144" y="279"/>
                    <a:pt x="148" y="265"/>
                    <a:pt x="154" y="250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281" y="0"/>
                    <a:pt x="281" y="0"/>
                    <a:pt x="281" y="0"/>
                  </a:cubicBezTo>
                  <a:cubicBezTo>
                    <a:pt x="126" y="386"/>
                    <a:pt x="126" y="386"/>
                    <a:pt x="126" y="386"/>
                  </a:cubicBezTo>
                  <a:cubicBezTo>
                    <a:pt x="112" y="419"/>
                    <a:pt x="87" y="444"/>
                    <a:pt x="49" y="444"/>
                  </a:cubicBezTo>
                  <a:cubicBezTo>
                    <a:pt x="20" y="444"/>
                    <a:pt x="0" y="427"/>
                    <a:pt x="0" y="427"/>
                  </a:cubicBezTo>
                  <a:lnTo>
                    <a:pt x="11" y="40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8948E296-0FF2-F642-B3D1-B4ADCA612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1038" y="1906588"/>
              <a:ext cx="431800" cy="631825"/>
            </a:xfrm>
            <a:custGeom>
              <a:avLst/>
              <a:gdLst>
                <a:gd name="T0" fmla="*/ 29 w 227"/>
                <a:gd name="T1" fmla="*/ 242 h 332"/>
                <a:gd name="T2" fmla="*/ 117 w 227"/>
                <a:gd name="T3" fmla="*/ 279 h 332"/>
                <a:gd name="T4" fmla="*/ 167 w 227"/>
                <a:gd name="T5" fmla="*/ 240 h 332"/>
                <a:gd name="T6" fmla="*/ 10 w 227"/>
                <a:gd name="T7" fmla="*/ 90 h 332"/>
                <a:gd name="T8" fmla="*/ 121 w 227"/>
                <a:gd name="T9" fmla="*/ 0 h 332"/>
                <a:gd name="T10" fmla="*/ 220 w 227"/>
                <a:gd name="T11" fmla="*/ 35 h 332"/>
                <a:gd name="T12" fmla="*/ 196 w 227"/>
                <a:gd name="T13" fmla="*/ 81 h 332"/>
                <a:gd name="T14" fmla="*/ 120 w 227"/>
                <a:gd name="T15" fmla="*/ 53 h 332"/>
                <a:gd name="T16" fmla="*/ 70 w 227"/>
                <a:gd name="T17" fmla="*/ 91 h 332"/>
                <a:gd name="T18" fmla="*/ 227 w 227"/>
                <a:gd name="T19" fmla="*/ 240 h 332"/>
                <a:gd name="T20" fmla="*/ 117 w 227"/>
                <a:gd name="T21" fmla="*/ 332 h 332"/>
                <a:gd name="T22" fmla="*/ 0 w 227"/>
                <a:gd name="T23" fmla="*/ 285 h 332"/>
                <a:gd name="T24" fmla="*/ 29 w 227"/>
                <a:gd name="T25" fmla="*/ 24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7" h="332">
                  <a:moveTo>
                    <a:pt x="29" y="242"/>
                  </a:moveTo>
                  <a:cubicBezTo>
                    <a:pt x="29" y="242"/>
                    <a:pt x="63" y="279"/>
                    <a:pt x="117" y="279"/>
                  </a:cubicBezTo>
                  <a:cubicBezTo>
                    <a:pt x="142" y="279"/>
                    <a:pt x="167" y="265"/>
                    <a:pt x="167" y="240"/>
                  </a:cubicBezTo>
                  <a:cubicBezTo>
                    <a:pt x="167" y="181"/>
                    <a:pt x="10" y="193"/>
                    <a:pt x="10" y="90"/>
                  </a:cubicBezTo>
                  <a:cubicBezTo>
                    <a:pt x="10" y="33"/>
                    <a:pt x="60" y="0"/>
                    <a:pt x="121" y="0"/>
                  </a:cubicBezTo>
                  <a:cubicBezTo>
                    <a:pt x="188" y="0"/>
                    <a:pt x="220" y="35"/>
                    <a:pt x="220" y="35"/>
                  </a:cubicBezTo>
                  <a:cubicBezTo>
                    <a:pt x="196" y="81"/>
                    <a:pt x="196" y="81"/>
                    <a:pt x="196" y="81"/>
                  </a:cubicBezTo>
                  <a:cubicBezTo>
                    <a:pt x="196" y="81"/>
                    <a:pt x="169" y="53"/>
                    <a:pt x="120" y="53"/>
                  </a:cubicBezTo>
                  <a:cubicBezTo>
                    <a:pt x="95" y="53"/>
                    <a:pt x="70" y="64"/>
                    <a:pt x="70" y="91"/>
                  </a:cubicBezTo>
                  <a:cubicBezTo>
                    <a:pt x="70" y="148"/>
                    <a:pt x="227" y="136"/>
                    <a:pt x="227" y="240"/>
                  </a:cubicBezTo>
                  <a:cubicBezTo>
                    <a:pt x="227" y="292"/>
                    <a:pt x="184" y="332"/>
                    <a:pt x="117" y="332"/>
                  </a:cubicBezTo>
                  <a:cubicBezTo>
                    <a:pt x="42" y="332"/>
                    <a:pt x="0" y="285"/>
                    <a:pt x="0" y="285"/>
                  </a:cubicBezTo>
                  <a:lnTo>
                    <a:pt x="29" y="2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7857EA7D-91C5-B24F-8F50-251B2975686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4113" y="1906588"/>
              <a:ext cx="542925" cy="631825"/>
            </a:xfrm>
            <a:custGeom>
              <a:avLst/>
              <a:gdLst>
                <a:gd name="T0" fmla="*/ 164 w 286"/>
                <a:gd name="T1" fmla="*/ 0 h 332"/>
                <a:gd name="T2" fmla="*/ 279 w 286"/>
                <a:gd name="T3" fmla="*/ 46 h 332"/>
                <a:gd name="T4" fmla="*/ 251 w 286"/>
                <a:gd name="T5" fmla="*/ 89 h 332"/>
                <a:gd name="T6" fmla="*/ 166 w 286"/>
                <a:gd name="T7" fmla="*/ 53 h 332"/>
                <a:gd name="T8" fmla="*/ 60 w 286"/>
                <a:gd name="T9" fmla="*/ 165 h 332"/>
                <a:gd name="T10" fmla="*/ 168 w 286"/>
                <a:gd name="T11" fmla="*/ 279 h 332"/>
                <a:gd name="T12" fmla="*/ 263 w 286"/>
                <a:gd name="T13" fmla="*/ 237 h 332"/>
                <a:gd name="T14" fmla="*/ 286 w 286"/>
                <a:gd name="T15" fmla="*/ 281 h 332"/>
                <a:gd name="T16" fmla="*/ 164 w 286"/>
                <a:gd name="T17" fmla="*/ 332 h 332"/>
                <a:gd name="T18" fmla="*/ 0 w 286"/>
                <a:gd name="T19" fmla="*/ 166 h 332"/>
                <a:gd name="T20" fmla="*/ 164 w 286"/>
                <a:gd name="T21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6" h="332">
                  <a:moveTo>
                    <a:pt x="164" y="0"/>
                  </a:moveTo>
                  <a:cubicBezTo>
                    <a:pt x="241" y="0"/>
                    <a:pt x="279" y="46"/>
                    <a:pt x="279" y="46"/>
                  </a:cubicBezTo>
                  <a:cubicBezTo>
                    <a:pt x="251" y="89"/>
                    <a:pt x="251" y="89"/>
                    <a:pt x="251" y="89"/>
                  </a:cubicBezTo>
                  <a:cubicBezTo>
                    <a:pt x="251" y="89"/>
                    <a:pt x="218" y="53"/>
                    <a:pt x="166" y="53"/>
                  </a:cubicBezTo>
                  <a:cubicBezTo>
                    <a:pt x="105" y="53"/>
                    <a:pt x="60" y="100"/>
                    <a:pt x="60" y="165"/>
                  </a:cubicBezTo>
                  <a:cubicBezTo>
                    <a:pt x="60" y="230"/>
                    <a:pt x="105" y="279"/>
                    <a:pt x="168" y="279"/>
                  </a:cubicBezTo>
                  <a:cubicBezTo>
                    <a:pt x="225" y="279"/>
                    <a:pt x="263" y="237"/>
                    <a:pt x="263" y="237"/>
                  </a:cubicBezTo>
                  <a:cubicBezTo>
                    <a:pt x="286" y="281"/>
                    <a:pt x="286" y="281"/>
                    <a:pt x="286" y="281"/>
                  </a:cubicBezTo>
                  <a:cubicBezTo>
                    <a:pt x="286" y="281"/>
                    <a:pt x="244" y="332"/>
                    <a:pt x="164" y="332"/>
                  </a:cubicBezTo>
                  <a:cubicBezTo>
                    <a:pt x="68" y="332"/>
                    <a:pt x="0" y="261"/>
                    <a:pt x="0" y="166"/>
                  </a:cubicBezTo>
                  <a:cubicBezTo>
                    <a:pt x="0" y="72"/>
                    <a:pt x="68" y="0"/>
                    <a:pt x="164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EA56B0C7-278A-A549-84B8-864480E994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88476" y="1682751"/>
              <a:ext cx="114300" cy="839788"/>
            </a:xfrm>
            <a:custGeom>
              <a:avLst/>
              <a:gdLst>
                <a:gd name="T0" fmla="*/ 1 w 72"/>
                <a:gd name="T1" fmla="*/ 150 h 529"/>
                <a:gd name="T2" fmla="*/ 72 w 72"/>
                <a:gd name="T3" fmla="*/ 150 h 529"/>
                <a:gd name="T4" fmla="*/ 72 w 72"/>
                <a:gd name="T5" fmla="*/ 529 h 529"/>
                <a:gd name="T6" fmla="*/ 1 w 72"/>
                <a:gd name="T7" fmla="*/ 529 h 529"/>
                <a:gd name="T8" fmla="*/ 1 w 72"/>
                <a:gd name="T9" fmla="*/ 150 h 529"/>
                <a:gd name="T10" fmla="*/ 0 w 72"/>
                <a:gd name="T11" fmla="*/ 0 h 529"/>
                <a:gd name="T12" fmla="*/ 72 w 72"/>
                <a:gd name="T13" fmla="*/ 0 h 529"/>
                <a:gd name="T14" fmla="*/ 72 w 72"/>
                <a:gd name="T15" fmla="*/ 74 h 529"/>
                <a:gd name="T16" fmla="*/ 0 w 72"/>
                <a:gd name="T17" fmla="*/ 74 h 529"/>
                <a:gd name="T18" fmla="*/ 0 w 72"/>
                <a:gd name="T19" fmla="*/ 0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529">
                  <a:moveTo>
                    <a:pt x="1" y="150"/>
                  </a:moveTo>
                  <a:lnTo>
                    <a:pt x="72" y="150"/>
                  </a:lnTo>
                  <a:lnTo>
                    <a:pt x="72" y="529"/>
                  </a:lnTo>
                  <a:lnTo>
                    <a:pt x="1" y="529"/>
                  </a:lnTo>
                  <a:lnTo>
                    <a:pt x="1" y="150"/>
                  </a:lnTo>
                  <a:close/>
                  <a:moveTo>
                    <a:pt x="0" y="0"/>
                  </a:moveTo>
                  <a:lnTo>
                    <a:pt x="72" y="0"/>
                  </a:lnTo>
                  <a:lnTo>
                    <a:pt x="72" y="74"/>
                  </a:lnTo>
                  <a:lnTo>
                    <a:pt x="0" y="7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22F1BCF1-82B8-AA4A-8EEA-4982D0AB57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93263" y="1906588"/>
              <a:ext cx="541338" cy="631825"/>
            </a:xfrm>
            <a:custGeom>
              <a:avLst/>
              <a:gdLst>
                <a:gd name="T0" fmla="*/ 225 w 285"/>
                <a:gd name="T1" fmla="*/ 129 h 332"/>
                <a:gd name="T2" fmla="*/ 151 w 285"/>
                <a:gd name="T3" fmla="*/ 48 h 332"/>
                <a:gd name="T4" fmla="*/ 62 w 285"/>
                <a:gd name="T5" fmla="*/ 129 h 332"/>
                <a:gd name="T6" fmla="*/ 225 w 285"/>
                <a:gd name="T7" fmla="*/ 129 h 332"/>
                <a:gd name="T8" fmla="*/ 153 w 285"/>
                <a:gd name="T9" fmla="*/ 0 h 332"/>
                <a:gd name="T10" fmla="*/ 285 w 285"/>
                <a:gd name="T11" fmla="*/ 148 h 332"/>
                <a:gd name="T12" fmla="*/ 283 w 285"/>
                <a:gd name="T13" fmla="*/ 175 h 332"/>
                <a:gd name="T14" fmla="*/ 60 w 285"/>
                <a:gd name="T15" fmla="*/ 175 h 332"/>
                <a:gd name="T16" fmla="*/ 165 w 285"/>
                <a:gd name="T17" fmla="*/ 279 h 332"/>
                <a:gd name="T18" fmla="*/ 256 w 285"/>
                <a:gd name="T19" fmla="*/ 242 h 332"/>
                <a:gd name="T20" fmla="*/ 280 w 285"/>
                <a:gd name="T21" fmla="*/ 287 h 332"/>
                <a:gd name="T22" fmla="*/ 162 w 285"/>
                <a:gd name="T23" fmla="*/ 332 h 332"/>
                <a:gd name="T24" fmla="*/ 0 w 285"/>
                <a:gd name="T25" fmla="*/ 166 h 332"/>
                <a:gd name="T26" fmla="*/ 153 w 285"/>
                <a:gd name="T27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" h="332">
                  <a:moveTo>
                    <a:pt x="225" y="129"/>
                  </a:moveTo>
                  <a:cubicBezTo>
                    <a:pt x="223" y="75"/>
                    <a:pt x="191" y="48"/>
                    <a:pt x="151" y="48"/>
                  </a:cubicBezTo>
                  <a:cubicBezTo>
                    <a:pt x="107" y="48"/>
                    <a:pt x="70" y="77"/>
                    <a:pt x="62" y="129"/>
                  </a:cubicBezTo>
                  <a:lnTo>
                    <a:pt x="225" y="129"/>
                  </a:lnTo>
                  <a:close/>
                  <a:moveTo>
                    <a:pt x="153" y="0"/>
                  </a:moveTo>
                  <a:cubicBezTo>
                    <a:pt x="239" y="0"/>
                    <a:pt x="285" y="66"/>
                    <a:pt x="285" y="148"/>
                  </a:cubicBezTo>
                  <a:cubicBezTo>
                    <a:pt x="285" y="156"/>
                    <a:pt x="283" y="175"/>
                    <a:pt x="283" y="175"/>
                  </a:cubicBezTo>
                  <a:cubicBezTo>
                    <a:pt x="60" y="175"/>
                    <a:pt x="60" y="175"/>
                    <a:pt x="60" y="175"/>
                  </a:cubicBezTo>
                  <a:cubicBezTo>
                    <a:pt x="63" y="244"/>
                    <a:pt x="111" y="279"/>
                    <a:pt x="165" y="279"/>
                  </a:cubicBezTo>
                  <a:cubicBezTo>
                    <a:pt x="218" y="279"/>
                    <a:pt x="256" y="242"/>
                    <a:pt x="256" y="242"/>
                  </a:cubicBezTo>
                  <a:cubicBezTo>
                    <a:pt x="280" y="287"/>
                    <a:pt x="280" y="287"/>
                    <a:pt x="280" y="287"/>
                  </a:cubicBezTo>
                  <a:cubicBezTo>
                    <a:pt x="280" y="287"/>
                    <a:pt x="235" y="332"/>
                    <a:pt x="162" y="332"/>
                  </a:cubicBezTo>
                  <a:cubicBezTo>
                    <a:pt x="65" y="332"/>
                    <a:pt x="0" y="260"/>
                    <a:pt x="0" y="166"/>
                  </a:cubicBezTo>
                  <a:cubicBezTo>
                    <a:pt x="0" y="65"/>
                    <a:pt x="65" y="0"/>
                    <a:pt x="15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50173989-5FDB-634F-A96D-F08DD912D7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9851" y="1906588"/>
              <a:ext cx="525463" cy="615950"/>
            </a:xfrm>
            <a:custGeom>
              <a:avLst/>
              <a:gdLst>
                <a:gd name="T0" fmla="*/ 0 w 277"/>
                <a:gd name="T1" fmla="*/ 8 h 324"/>
                <a:gd name="T2" fmla="*/ 57 w 277"/>
                <a:gd name="T3" fmla="*/ 8 h 324"/>
                <a:gd name="T4" fmla="*/ 57 w 277"/>
                <a:gd name="T5" fmla="*/ 50 h 324"/>
                <a:gd name="T6" fmla="*/ 56 w 277"/>
                <a:gd name="T7" fmla="*/ 73 h 324"/>
                <a:gd name="T8" fmla="*/ 57 w 277"/>
                <a:gd name="T9" fmla="*/ 73 h 324"/>
                <a:gd name="T10" fmla="*/ 172 w 277"/>
                <a:gd name="T11" fmla="*/ 0 h 324"/>
                <a:gd name="T12" fmla="*/ 277 w 277"/>
                <a:gd name="T13" fmla="*/ 122 h 324"/>
                <a:gd name="T14" fmla="*/ 277 w 277"/>
                <a:gd name="T15" fmla="*/ 324 h 324"/>
                <a:gd name="T16" fmla="*/ 218 w 277"/>
                <a:gd name="T17" fmla="*/ 324 h 324"/>
                <a:gd name="T18" fmla="*/ 218 w 277"/>
                <a:gd name="T19" fmla="*/ 135 h 324"/>
                <a:gd name="T20" fmla="*/ 160 w 277"/>
                <a:gd name="T21" fmla="*/ 56 h 324"/>
                <a:gd name="T22" fmla="*/ 63 w 277"/>
                <a:gd name="T23" fmla="*/ 133 h 324"/>
                <a:gd name="T24" fmla="*/ 59 w 277"/>
                <a:gd name="T25" fmla="*/ 176 h 324"/>
                <a:gd name="T26" fmla="*/ 59 w 277"/>
                <a:gd name="T27" fmla="*/ 324 h 324"/>
                <a:gd name="T28" fmla="*/ 0 w 277"/>
                <a:gd name="T29" fmla="*/ 324 h 324"/>
                <a:gd name="T30" fmla="*/ 0 w 277"/>
                <a:gd name="T31" fmla="*/ 8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7" h="324">
                  <a:moveTo>
                    <a:pt x="0" y="8"/>
                  </a:moveTo>
                  <a:cubicBezTo>
                    <a:pt x="57" y="8"/>
                    <a:pt x="57" y="8"/>
                    <a:pt x="57" y="8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7" y="62"/>
                    <a:pt x="56" y="73"/>
                    <a:pt x="56" y="73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69" y="45"/>
                    <a:pt x="105" y="0"/>
                    <a:pt x="172" y="0"/>
                  </a:cubicBezTo>
                  <a:cubicBezTo>
                    <a:pt x="244" y="0"/>
                    <a:pt x="277" y="41"/>
                    <a:pt x="277" y="122"/>
                  </a:cubicBezTo>
                  <a:cubicBezTo>
                    <a:pt x="277" y="324"/>
                    <a:pt x="277" y="324"/>
                    <a:pt x="277" y="324"/>
                  </a:cubicBezTo>
                  <a:cubicBezTo>
                    <a:pt x="218" y="324"/>
                    <a:pt x="218" y="324"/>
                    <a:pt x="218" y="324"/>
                  </a:cubicBezTo>
                  <a:cubicBezTo>
                    <a:pt x="218" y="135"/>
                    <a:pt x="218" y="135"/>
                    <a:pt x="218" y="135"/>
                  </a:cubicBezTo>
                  <a:cubicBezTo>
                    <a:pt x="218" y="91"/>
                    <a:pt x="209" y="56"/>
                    <a:pt x="160" y="56"/>
                  </a:cubicBezTo>
                  <a:cubicBezTo>
                    <a:pt x="114" y="56"/>
                    <a:pt x="76" y="88"/>
                    <a:pt x="63" y="133"/>
                  </a:cubicBezTo>
                  <a:cubicBezTo>
                    <a:pt x="60" y="146"/>
                    <a:pt x="59" y="160"/>
                    <a:pt x="59" y="176"/>
                  </a:cubicBezTo>
                  <a:cubicBezTo>
                    <a:pt x="59" y="324"/>
                    <a:pt x="59" y="324"/>
                    <a:pt x="59" y="324"/>
                  </a:cubicBezTo>
                  <a:cubicBezTo>
                    <a:pt x="0" y="324"/>
                    <a:pt x="0" y="324"/>
                    <a:pt x="0" y="324"/>
                  </a:cubicBez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4CC31D51-26ED-D741-B326-C6F6C4B53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39451" y="1906588"/>
              <a:ext cx="542925" cy="631825"/>
            </a:xfrm>
            <a:custGeom>
              <a:avLst/>
              <a:gdLst>
                <a:gd name="T0" fmla="*/ 164 w 286"/>
                <a:gd name="T1" fmla="*/ 0 h 332"/>
                <a:gd name="T2" fmla="*/ 279 w 286"/>
                <a:gd name="T3" fmla="*/ 46 h 332"/>
                <a:gd name="T4" fmla="*/ 251 w 286"/>
                <a:gd name="T5" fmla="*/ 89 h 332"/>
                <a:gd name="T6" fmla="*/ 166 w 286"/>
                <a:gd name="T7" fmla="*/ 53 h 332"/>
                <a:gd name="T8" fmla="*/ 60 w 286"/>
                <a:gd name="T9" fmla="*/ 165 h 332"/>
                <a:gd name="T10" fmla="*/ 168 w 286"/>
                <a:gd name="T11" fmla="*/ 279 h 332"/>
                <a:gd name="T12" fmla="*/ 263 w 286"/>
                <a:gd name="T13" fmla="*/ 237 h 332"/>
                <a:gd name="T14" fmla="*/ 286 w 286"/>
                <a:gd name="T15" fmla="*/ 281 h 332"/>
                <a:gd name="T16" fmla="*/ 164 w 286"/>
                <a:gd name="T17" fmla="*/ 332 h 332"/>
                <a:gd name="T18" fmla="*/ 0 w 286"/>
                <a:gd name="T19" fmla="*/ 166 h 332"/>
                <a:gd name="T20" fmla="*/ 164 w 286"/>
                <a:gd name="T21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6" h="332">
                  <a:moveTo>
                    <a:pt x="164" y="0"/>
                  </a:moveTo>
                  <a:cubicBezTo>
                    <a:pt x="241" y="0"/>
                    <a:pt x="279" y="46"/>
                    <a:pt x="279" y="46"/>
                  </a:cubicBezTo>
                  <a:cubicBezTo>
                    <a:pt x="251" y="89"/>
                    <a:pt x="251" y="89"/>
                    <a:pt x="251" y="89"/>
                  </a:cubicBezTo>
                  <a:cubicBezTo>
                    <a:pt x="251" y="89"/>
                    <a:pt x="218" y="53"/>
                    <a:pt x="166" y="53"/>
                  </a:cubicBezTo>
                  <a:cubicBezTo>
                    <a:pt x="105" y="53"/>
                    <a:pt x="60" y="100"/>
                    <a:pt x="60" y="165"/>
                  </a:cubicBezTo>
                  <a:cubicBezTo>
                    <a:pt x="60" y="230"/>
                    <a:pt x="105" y="279"/>
                    <a:pt x="168" y="279"/>
                  </a:cubicBezTo>
                  <a:cubicBezTo>
                    <a:pt x="225" y="279"/>
                    <a:pt x="263" y="237"/>
                    <a:pt x="263" y="237"/>
                  </a:cubicBezTo>
                  <a:cubicBezTo>
                    <a:pt x="286" y="281"/>
                    <a:pt x="286" y="281"/>
                    <a:pt x="286" y="281"/>
                  </a:cubicBezTo>
                  <a:cubicBezTo>
                    <a:pt x="286" y="281"/>
                    <a:pt x="244" y="332"/>
                    <a:pt x="164" y="332"/>
                  </a:cubicBezTo>
                  <a:cubicBezTo>
                    <a:pt x="68" y="332"/>
                    <a:pt x="0" y="261"/>
                    <a:pt x="0" y="166"/>
                  </a:cubicBezTo>
                  <a:cubicBezTo>
                    <a:pt x="0" y="72"/>
                    <a:pt x="68" y="0"/>
                    <a:pt x="164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3E0F7171-006D-8341-8A15-A0D155D4DB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09363" y="1906588"/>
              <a:ext cx="541338" cy="631825"/>
            </a:xfrm>
            <a:custGeom>
              <a:avLst/>
              <a:gdLst>
                <a:gd name="T0" fmla="*/ 225 w 285"/>
                <a:gd name="T1" fmla="*/ 129 h 332"/>
                <a:gd name="T2" fmla="*/ 152 w 285"/>
                <a:gd name="T3" fmla="*/ 48 h 332"/>
                <a:gd name="T4" fmla="*/ 62 w 285"/>
                <a:gd name="T5" fmla="*/ 129 h 332"/>
                <a:gd name="T6" fmla="*/ 225 w 285"/>
                <a:gd name="T7" fmla="*/ 129 h 332"/>
                <a:gd name="T8" fmla="*/ 153 w 285"/>
                <a:gd name="T9" fmla="*/ 0 h 332"/>
                <a:gd name="T10" fmla="*/ 285 w 285"/>
                <a:gd name="T11" fmla="*/ 148 h 332"/>
                <a:gd name="T12" fmla="*/ 284 w 285"/>
                <a:gd name="T13" fmla="*/ 175 h 332"/>
                <a:gd name="T14" fmla="*/ 60 w 285"/>
                <a:gd name="T15" fmla="*/ 175 h 332"/>
                <a:gd name="T16" fmla="*/ 166 w 285"/>
                <a:gd name="T17" fmla="*/ 279 h 332"/>
                <a:gd name="T18" fmla="*/ 256 w 285"/>
                <a:gd name="T19" fmla="*/ 242 h 332"/>
                <a:gd name="T20" fmla="*/ 281 w 285"/>
                <a:gd name="T21" fmla="*/ 287 h 332"/>
                <a:gd name="T22" fmla="*/ 162 w 285"/>
                <a:gd name="T23" fmla="*/ 332 h 332"/>
                <a:gd name="T24" fmla="*/ 0 w 285"/>
                <a:gd name="T25" fmla="*/ 166 h 332"/>
                <a:gd name="T26" fmla="*/ 153 w 285"/>
                <a:gd name="T27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" h="332">
                  <a:moveTo>
                    <a:pt x="225" y="129"/>
                  </a:moveTo>
                  <a:cubicBezTo>
                    <a:pt x="224" y="75"/>
                    <a:pt x="191" y="48"/>
                    <a:pt x="152" y="48"/>
                  </a:cubicBezTo>
                  <a:cubicBezTo>
                    <a:pt x="107" y="48"/>
                    <a:pt x="71" y="77"/>
                    <a:pt x="62" y="129"/>
                  </a:cubicBezTo>
                  <a:lnTo>
                    <a:pt x="225" y="129"/>
                  </a:lnTo>
                  <a:close/>
                  <a:moveTo>
                    <a:pt x="153" y="0"/>
                  </a:moveTo>
                  <a:cubicBezTo>
                    <a:pt x="239" y="0"/>
                    <a:pt x="285" y="66"/>
                    <a:pt x="285" y="148"/>
                  </a:cubicBezTo>
                  <a:cubicBezTo>
                    <a:pt x="285" y="156"/>
                    <a:pt x="284" y="175"/>
                    <a:pt x="284" y="175"/>
                  </a:cubicBezTo>
                  <a:cubicBezTo>
                    <a:pt x="60" y="175"/>
                    <a:pt x="60" y="175"/>
                    <a:pt x="60" y="175"/>
                  </a:cubicBezTo>
                  <a:cubicBezTo>
                    <a:pt x="63" y="244"/>
                    <a:pt x="111" y="279"/>
                    <a:pt x="166" y="279"/>
                  </a:cubicBezTo>
                  <a:cubicBezTo>
                    <a:pt x="218" y="279"/>
                    <a:pt x="256" y="242"/>
                    <a:pt x="256" y="242"/>
                  </a:cubicBezTo>
                  <a:cubicBezTo>
                    <a:pt x="281" y="287"/>
                    <a:pt x="281" y="287"/>
                    <a:pt x="281" y="287"/>
                  </a:cubicBezTo>
                  <a:cubicBezTo>
                    <a:pt x="281" y="287"/>
                    <a:pt x="235" y="332"/>
                    <a:pt x="162" y="332"/>
                  </a:cubicBezTo>
                  <a:cubicBezTo>
                    <a:pt x="66" y="332"/>
                    <a:pt x="0" y="260"/>
                    <a:pt x="0" y="166"/>
                  </a:cubicBezTo>
                  <a:cubicBezTo>
                    <a:pt x="0" y="65"/>
                    <a:pt x="66" y="0"/>
                    <a:pt x="15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A0F74615-2584-7846-9F1F-D25B1552C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44363" y="2401888"/>
              <a:ext cx="117475" cy="12065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CAA4F8F-E996-B147-87AD-875344BC224A}"/>
              </a:ext>
            </a:extLst>
          </p:cNvPr>
          <p:cNvGrpSpPr/>
          <p:nvPr/>
        </p:nvGrpSpPr>
        <p:grpSpPr>
          <a:xfrm>
            <a:off x="11862848" y="1678073"/>
            <a:ext cx="230832" cy="3501854"/>
            <a:chOff x="0" y="1980381"/>
            <a:chExt cx="230832" cy="3501854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64BD0580-69B4-F34E-8311-1911C864A523}"/>
                </a:ext>
              </a:extLst>
            </p:cNvPr>
            <p:cNvSpPr txBox="1"/>
            <p:nvPr/>
          </p:nvSpPr>
          <p:spPr>
            <a:xfrm rot="16200000">
              <a:off x="-1394245" y="3615892"/>
              <a:ext cx="3019322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Proprietary and Confidential Property of UCB</a:t>
              </a:r>
              <a:endParaRPr lang="en-BE" sz="900" dirty="0">
                <a:solidFill>
                  <a:schemeClr val="tx1"/>
                </a:solidFill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DC71938-0B18-FF49-AB6E-0A1E9E1936D2}"/>
                </a:ext>
              </a:extLst>
            </p:cNvPr>
            <p:cNvCxnSpPr>
              <a:cxnSpLocks/>
            </p:cNvCxnSpPr>
            <p:nvPr/>
          </p:nvCxnSpPr>
          <p:spPr>
            <a:xfrm>
              <a:off x="115416" y="1980381"/>
              <a:ext cx="0" cy="4735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581B04C-6E0C-7646-907B-615E7E17093A}"/>
                </a:ext>
              </a:extLst>
            </p:cNvPr>
            <p:cNvCxnSpPr>
              <a:cxnSpLocks/>
            </p:cNvCxnSpPr>
            <p:nvPr/>
          </p:nvCxnSpPr>
          <p:spPr>
            <a:xfrm>
              <a:off x="115416" y="5008716"/>
              <a:ext cx="0" cy="4735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Freeform 5">
            <a:extLst>
              <a:ext uri="{FF2B5EF4-FFF2-40B4-BE49-F238E27FC236}">
                <a16:creationId xmlns:a16="http://schemas.microsoft.com/office/drawing/2014/main" id="{D35013EA-8F1C-B648-8834-E618C821201D}"/>
              </a:ext>
            </a:extLst>
          </p:cNvPr>
          <p:cNvSpPr>
            <a:spLocks/>
          </p:cNvSpPr>
          <p:nvPr userDrawn="1"/>
        </p:nvSpPr>
        <p:spPr bwMode="auto">
          <a:xfrm flipH="1">
            <a:off x="1393" y="2234871"/>
            <a:ext cx="4578350" cy="4622935"/>
          </a:xfrm>
          <a:custGeom>
            <a:avLst/>
            <a:gdLst>
              <a:gd name="T0" fmla="*/ 2544 w 2544"/>
              <a:gd name="T1" fmla="*/ 0 h 2569"/>
              <a:gd name="T2" fmla="*/ 2544 w 2544"/>
              <a:gd name="T3" fmla="*/ 2569 h 2569"/>
              <a:gd name="T4" fmla="*/ 0 w 2544"/>
              <a:gd name="T5" fmla="*/ 2569 h 2569"/>
              <a:gd name="T6" fmla="*/ 2544 w 2544"/>
              <a:gd name="T7" fmla="*/ 0 h 2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44" h="2569">
                <a:moveTo>
                  <a:pt x="2544" y="0"/>
                </a:moveTo>
                <a:cubicBezTo>
                  <a:pt x="2544" y="2569"/>
                  <a:pt x="2544" y="2569"/>
                  <a:pt x="2544" y="2569"/>
                </a:cubicBezTo>
                <a:cubicBezTo>
                  <a:pt x="0" y="2569"/>
                  <a:pt x="0" y="2569"/>
                  <a:pt x="0" y="2569"/>
                </a:cubicBezTo>
                <a:cubicBezTo>
                  <a:pt x="1308" y="2365"/>
                  <a:pt x="2342" y="1321"/>
                  <a:pt x="2544" y="0"/>
                </a:cubicBez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2" name="Graphic 111">
            <a:extLst>
              <a:ext uri="{FF2B5EF4-FFF2-40B4-BE49-F238E27FC236}">
                <a16:creationId xmlns:a16="http://schemas.microsoft.com/office/drawing/2014/main" id="{27785070-3913-2E47-A65B-E287C1C097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0163" y="6213912"/>
            <a:ext cx="1996068" cy="644088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95B85C-4BCC-D949-9DC0-F6A10AAB5A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DE-N-DA-AS-2300001. Datum der Erstellung: Juni 2023. © UCB Pharma GmbH, 2023. Alle Rechte vorbehalten.</a:t>
            </a:r>
            <a:endParaRPr lang="en-BE" dirty="0"/>
          </a:p>
        </p:txBody>
      </p:sp>
      <p:sp>
        <p:nvSpPr>
          <p:cNvPr id="64" name="Text Placeholder 5">
            <a:extLst>
              <a:ext uri="{FF2B5EF4-FFF2-40B4-BE49-F238E27FC236}">
                <a16:creationId xmlns:a16="http://schemas.microsoft.com/office/drawing/2014/main" id="{48475C37-EEB5-DE47-BF01-28B9AAC106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50924" y="6393857"/>
            <a:ext cx="8829521" cy="123111"/>
          </a:xfrm>
        </p:spPr>
        <p:txBody>
          <a:bodyPr vert="horz" wrap="square" lIns="0" tIns="0" rIns="91440" bIns="0" rtlCol="0"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BE" sz="800" dirty="0"/>
            </a:lvl1pPr>
          </a:lstStyle>
          <a:p>
            <a:pPr marL="0" lvl="0"/>
            <a:r>
              <a:rPr lang="en-GB" dirty="0"/>
              <a:t>References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78108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14D3F-14BD-1040-8A81-A75FE65A7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0987" y="1666239"/>
            <a:ext cx="5114597" cy="867930"/>
          </a:xfrm>
        </p:spPr>
        <p:txBody>
          <a:bodyPr wrap="square" anchor="b">
            <a:spAutoFit/>
          </a:bodyPr>
          <a:lstStyle/>
          <a:p>
            <a:r>
              <a:rPr lang="en-GB"/>
              <a:t>Click to edit Master title style</a:t>
            </a:r>
            <a:endParaRPr lang="en-B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95B85C-4BCC-D949-9DC0-F6A10AAB5A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DE-N-DA-AS-2300001. Datum der Erstellung: Juni 2023. © UCB Pharma GmbH, 2023. Alle Rechte vorbehalten.</a:t>
            </a:r>
            <a:endParaRPr lang="en-BE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EA25FCE-E0FB-6746-8D6E-F7317D200228}"/>
              </a:ext>
            </a:extLst>
          </p:cNvPr>
          <p:cNvGrpSpPr/>
          <p:nvPr/>
        </p:nvGrpSpPr>
        <p:grpSpPr>
          <a:xfrm>
            <a:off x="6057785" y="3509736"/>
            <a:ext cx="593202" cy="975172"/>
            <a:chOff x="6110794" y="3712667"/>
            <a:chExt cx="604094" cy="102236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C1D28AFC-691E-A84B-B253-C2E6EBA96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1123" y="3712667"/>
              <a:ext cx="173765" cy="170014"/>
            </a:xfrm>
            <a:custGeom>
              <a:avLst/>
              <a:gdLst>
                <a:gd name="T0" fmla="*/ 361 w 361"/>
                <a:gd name="T1" fmla="*/ 361 h 361"/>
                <a:gd name="T2" fmla="*/ 0 w 361"/>
                <a:gd name="T3" fmla="*/ 0 h 361"/>
                <a:gd name="T4" fmla="*/ 361 w 361"/>
                <a:gd name="T5" fmla="*/ 0 h 361"/>
                <a:gd name="T6" fmla="*/ 361 w 361"/>
                <a:gd name="T7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1" h="361">
                  <a:moveTo>
                    <a:pt x="361" y="361"/>
                  </a:moveTo>
                  <a:cubicBezTo>
                    <a:pt x="332" y="176"/>
                    <a:pt x="185" y="29"/>
                    <a:pt x="0" y="0"/>
                  </a:cubicBezTo>
                  <a:cubicBezTo>
                    <a:pt x="361" y="0"/>
                    <a:pt x="361" y="0"/>
                    <a:pt x="361" y="0"/>
                  </a:cubicBezTo>
                  <a:lnTo>
                    <a:pt x="361" y="361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1E53D310-7F49-8844-B536-B5E23035A4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6542" y="3712667"/>
              <a:ext cx="173765" cy="170014"/>
            </a:xfrm>
            <a:custGeom>
              <a:avLst/>
              <a:gdLst>
                <a:gd name="T0" fmla="*/ 361 w 361"/>
                <a:gd name="T1" fmla="*/ 361 h 361"/>
                <a:gd name="T2" fmla="*/ 0 w 361"/>
                <a:gd name="T3" fmla="*/ 0 h 361"/>
                <a:gd name="T4" fmla="*/ 361 w 361"/>
                <a:gd name="T5" fmla="*/ 0 h 361"/>
                <a:gd name="T6" fmla="*/ 361 w 361"/>
                <a:gd name="T7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1" h="361">
                  <a:moveTo>
                    <a:pt x="361" y="361"/>
                  </a:moveTo>
                  <a:cubicBezTo>
                    <a:pt x="332" y="176"/>
                    <a:pt x="186" y="29"/>
                    <a:pt x="0" y="0"/>
                  </a:cubicBezTo>
                  <a:cubicBezTo>
                    <a:pt x="361" y="0"/>
                    <a:pt x="361" y="0"/>
                    <a:pt x="361" y="0"/>
                  </a:cubicBezTo>
                  <a:lnTo>
                    <a:pt x="361" y="361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B948D674-5FC9-6A41-9EBC-CBD09BFC8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0794" y="3712667"/>
              <a:ext cx="173765" cy="170014"/>
            </a:xfrm>
            <a:custGeom>
              <a:avLst/>
              <a:gdLst>
                <a:gd name="T0" fmla="*/ 361 w 361"/>
                <a:gd name="T1" fmla="*/ 361 h 361"/>
                <a:gd name="T2" fmla="*/ 0 w 361"/>
                <a:gd name="T3" fmla="*/ 0 h 361"/>
                <a:gd name="T4" fmla="*/ 361 w 361"/>
                <a:gd name="T5" fmla="*/ 0 h 361"/>
                <a:gd name="T6" fmla="*/ 361 w 361"/>
                <a:gd name="T7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1" h="361">
                  <a:moveTo>
                    <a:pt x="361" y="361"/>
                  </a:moveTo>
                  <a:cubicBezTo>
                    <a:pt x="332" y="176"/>
                    <a:pt x="186" y="29"/>
                    <a:pt x="0" y="0"/>
                  </a:cubicBezTo>
                  <a:cubicBezTo>
                    <a:pt x="361" y="0"/>
                    <a:pt x="361" y="0"/>
                    <a:pt x="361" y="0"/>
                  </a:cubicBezTo>
                  <a:lnTo>
                    <a:pt x="361" y="361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1E5203ED-D85F-4F49-9880-D66242057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1123" y="3926040"/>
              <a:ext cx="173765" cy="170014"/>
            </a:xfrm>
            <a:custGeom>
              <a:avLst/>
              <a:gdLst>
                <a:gd name="T0" fmla="*/ 361 w 361"/>
                <a:gd name="T1" fmla="*/ 362 h 362"/>
                <a:gd name="T2" fmla="*/ 0 w 361"/>
                <a:gd name="T3" fmla="*/ 0 h 362"/>
                <a:gd name="T4" fmla="*/ 361 w 361"/>
                <a:gd name="T5" fmla="*/ 0 h 362"/>
                <a:gd name="T6" fmla="*/ 361 w 361"/>
                <a:gd name="T7" fmla="*/ 36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1" h="362">
                  <a:moveTo>
                    <a:pt x="361" y="362"/>
                  </a:moveTo>
                  <a:cubicBezTo>
                    <a:pt x="332" y="176"/>
                    <a:pt x="185" y="29"/>
                    <a:pt x="0" y="0"/>
                  </a:cubicBezTo>
                  <a:cubicBezTo>
                    <a:pt x="361" y="0"/>
                    <a:pt x="361" y="0"/>
                    <a:pt x="361" y="0"/>
                  </a:cubicBezTo>
                  <a:lnTo>
                    <a:pt x="361" y="362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7C4A71DB-93FE-B249-B34A-606A82475D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6542" y="3926040"/>
              <a:ext cx="173765" cy="170014"/>
            </a:xfrm>
            <a:custGeom>
              <a:avLst/>
              <a:gdLst>
                <a:gd name="T0" fmla="*/ 361 w 361"/>
                <a:gd name="T1" fmla="*/ 362 h 362"/>
                <a:gd name="T2" fmla="*/ 0 w 361"/>
                <a:gd name="T3" fmla="*/ 0 h 362"/>
                <a:gd name="T4" fmla="*/ 361 w 361"/>
                <a:gd name="T5" fmla="*/ 0 h 362"/>
                <a:gd name="T6" fmla="*/ 361 w 361"/>
                <a:gd name="T7" fmla="*/ 36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1" h="362">
                  <a:moveTo>
                    <a:pt x="361" y="362"/>
                  </a:moveTo>
                  <a:cubicBezTo>
                    <a:pt x="332" y="176"/>
                    <a:pt x="186" y="29"/>
                    <a:pt x="0" y="0"/>
                  </a:cubicBezTo>
                  <a:cubicBezTo>
                    <a:pt x="361" y="0"/>
                    <a:pt x="361" y="0"/>
                    <a:pt x="361" y="0"/>
                  </a:cubicBezTo>
                  <a:lnTo>
                    <a:pt x="361" y="362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2AE16C31-BDC5-E344-9877-FCA28EF4F5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0794" y="3926040"/>
              <a:ext cx="173765" cy="170014"/>
            </a:xfrm>
            <a:custGeom>
              <a:avLst/>
              <a:gdLst>
                <a:gd name="T0" fmla="*/ 361 w 361"/>
                <a:gd name="T1" fmla="*/ 362 h 362"/>
                <a:gd name="T2" fmla="*/ 0 w 361"/>
                <a:gd name="T3" fmla="*/ 0 h 362"/>
                <a:gd name="T4" fmla="*/ 361 w 361"/>
                <a:gd name="T5" fmla="*/ 0 h 362"/>
                <a:gd name="T6" fmla="*/ 361 w 361"/>
                <a:gd name="T7" fmla="*/ 36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1" h="362">
                  <a:moveTo>
                    <a:pt x="361" y="362"/>
                  </a:moveTo>
                  <a:cubicBezTo>
                    <a:pt x="332" y="176"/>
                    <a:pt x="186" y="29"/>
                    <a:pt x="0" y="0"/>
                  </a:cubicBezTo>
                  <a:cubicBezTo>
                    <a:pt x="361" y="0"/>
                    <a:pt x="361" y="0"/>
                    <a:pt x="361" y="0"/>
                  </a:cubicBezTo>
                  <a:lnTo>
                    <a:pt x="361" y="362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66503F38-0FFA-A04B-922D-26BE538F6E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1123" y="4139414"/>
              <a:ext cx="173765" cy="170014"/>
            </a:xfrm>
            <a:custGeom>
              <a:avLst/>
              <a:gdLst>
                <a:gd name="T0" fmla="*/ 361 w 361"/>
                <a:gd name="T1" fmla="*/ 361 h 361"/>
                <a:gd name="T2" fmla="*/ 0 w 361"/>
                <a:gd name="T3" fmla="*/ 0 h 361"/>
                <a:gd name="T4" fmla="*/ 361 w 361"/>
                <a:gd name="T5" fmla="*/ 0 h 361"/>
                <a:gd name="T6" fmla="*/ 361 w 361"/>
                <a:gd name="T7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1" h="361">
                  <a:moveTo>
                    <a:pt x="361" y="361"/>
                  </a:moveTo>
                  <a:cubicBezTo>
                    <a:pt x="332" y="175"/>
                    <a:pt x="185" y="28"/>
                    <a:pt x="0" y="0"/>
                  </a:cubicBezTo>
                  <a:cubicBezTo>
                    <a:pt x="361" y="0"/>
                    <a:pt x="361" y="0"/>
                    <a:pt x="361" y="0"/>
                  </a:cubicBezTo>
                  <a:lnTo>
                    <a:pt x="361" y="361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DEA12EF2-91CC-8D42-9823-B16D528E2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6542" y="4139414"/>
              <a:ext cx="173765" cy="170014"/>
            </a:xfrm>
            <a:custGeom>
              <a:avLst/>
              <a:gdLst>
                <a:gd name="T0" fmla="*/ 361 w 361"/>
                <a:gd name="T1" fmla="*/ 361 h 361"/>
                <a:gd name="T2" fmla="*/ 0 w 361"/>
                <a:gd name="T3" fmla="*/ 0 h 361"/>
                <a:gd name="T4" fmla="*/ 361 w 361"/>
                <a:gd name="T5" fmla="*/ 0 h 361"/>
                <a:gd name="T6" fmla="*/ 361 w 361"/>
                <a:gd name="T7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1" h="361">
                  <a:moveTo>
                    <a:pt x="361" y="361"/>
                  </a:moveTo>
                  <a:cubicBezTo>
                    <a:pt x="332" y="175"/>
                    <a:pt x="186" y="28"/>
                    <a:pt x="0" y="0"/>
                  </a:cubicBezTo>
                  <a:cubicBezTo>
                    <a:pt x="361" y="0"/>
                    <a:pt x="361" y="0"/>
                    <a:pt x="361" y="0"/>
                  </a:cubicBezTo>
                  <a:lnTo>
                    <a:pt x="361" y="361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F2D2D9EB-7B28-FF47-A08A-0B38EE5FA85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0794" y="4139414"/>
              <a:ext cx="173765" cy="170014"/>
            </a:xfrm>
            <a:custGeom>
              <a:avLst/>
              <a:gdLst>
                <a:gd name="T0" fmla="*/ 361 w 361"/>
                <a:gd name="T1" fmla="*/ 361 h 361"/>
                <a:gd name="T2" fmla="*/ 0 w 361"/>
                <a:gd name="T3" fmla="*/ 0 h 361"/>
                <a:gd name="T4" fmla="*/ 361 w 361"/>
                <a:gd name="T5" fmla="*/ 0 h 361"/>
                <a:gd name="T6" fmla="*/ 361 w 361"/>
                <a:gd name="T7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1" h="361">
                  <a:moveTo>
                    <a:pt x="361" y="361"/>
                  </a:moveTo>
                  <a:cubicBezTo>
                    <a:pt x="332" y="175"/>
                    <a:pt x="186" y="28"/>
                    <a:pt x="0" y="0"/>
                  </a:cubicBezTo>
                  <a:cubicBezTo>
                    <a:pt x="361" y="0"/>
                    <a:pt x="361" y="0"/>
                    <a:pt x="361" y="0"/>
                  </a:cubicBezTo>
                  <a:lnTo>
                    <a:pt x="361" y="361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12031F8B-BF64-2B49-9A2C-56AC025F4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1123" y="4566161"/>
              <a:ext cx="173765" cy="168873"/>
            </a:xfrm>
            <a:custGeom>
              <a:avLst/>
              <a:gdLst>
                <a:gd name="T0" fmla="*/ 361 w 361"/>
                <a:gd name="T1" fmla="*/ 361 h 361"/>
                <a:gd name="T2" fmla="*/ 0 w 361"/>
                <a:gd name="T3" fmla="*/ 0 h 361"/>
                <a:gd name="T4" fmla="*/ 361 w 361"/>
                <a:gd name="T5" fmla="*/ 0 h 361"/>
                <a:gd name="T6" fmla="*/ 361 w 361"/>
                <a:gd name="T7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1" h="361">
                  <a:moveTo>
                    <a:pt x="361" y="361"/>
                  </a:moveTo>
                  <a:cubicBezTo>
                    <a:pt x="332" y="176"/>
                    <a:pt x="185" y="29"/>
                    <a:pt x="0" y="0"/>
                  </a:cubicBezTo>
                  <a:cubicBezTo>
                    <a:pt x="361" y="0"/>
                    <a:pt x="361" y="0"/>
                    <a:pt x="361" y="0"/>
                  </a:cubicBezTo>
                  <a:lnTo>
                    <a:pt x="361" y="361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6B3B3596-2B68-104A-B352-2C1369836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6542" y="4566161"/>
              <a:ext cx="173765" cy="168873"/>
            </a:xfrm>
            <a:custGeom>
              <a:avLst/>
              <a:gdLst>
                <a:gd name="T0" fmla="*/ 361 w 361"/>
                <a:gd name="T1" fmla="*/ 361 h 361"/>
                <a:gd name="T2" fmla="*/ 0 w 361"/>
                <a:gd name="T3" fmla="*/ 0 h 361"/>
                <a:gd name="T4" fmla="*/ 361 w 361"/>
                <a:gd name="T5" fmla="*/ 0 h 361"/>
                <a:gd name="T6" fmla="*/ 361 w 361"/>
                <a:gd name="T7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1" h="361">
                  <a:moveTo>
                    <a:pt x="361" y="361"/>
                  </a:moveTo>
                  <a:cubicBezTo>
                    <a:pt x="332" y="176"/>
                    <a:pt x="186" y="29"/>
                    <a:pt x="0" y="0"/>
                  </a:cubicBezTo>
                  <a:cubicBezTo>
                    <a:pt x="361" y="0"/>
                    <a:pt x="361" y="0"/>
                    <a:pt x="361" y="0"/>
                  </a:cubicBezTo>
                  <a:lnTo>
                    <a:pt x="361" y="361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869C5B73-3D9B-8347-8913-120A3BA993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0794" y="4566161"/>
              <a:ext cx="173765" cy="168873"/>
            </a:xfrm>
            <a:custGeom>
              <a:avLst/>
              <a:gdLst>
                <a:gd name="T0" fmla="*/ 361 w 361"/>
                <a:gd name="T1" fmla="*/ 361 h 361"/>
                <a:gd name="T2" fmla="*/ 0 w 361"/>
                <a:gd name="T3" fmla="*/ 0 h 361"/>
                <a:gd name="T4" fmla="*/ 361 w 361"/>
                <a:gd name="T5" fmla="*/ 0 h 361"/>
                <a:gd name="T6" fmla="*/ 361 w 361"/>
                <a:gd name="T7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1" h="361">
                  <a:moveTo>
                    <a:pt x="361" y="361"/>
                  </a:moveTo>
                  <a:cubicBezTo>
                    <a:pt x="332" y="176"/>
                    <a:pt x="186" y="29"/>
                    <a:pt x="0" y="0"/>
                  </a:cubicBezTo>
                  <a:cubicBezTo>
                    <a:pt x="361" y="0"/>
                    <a:pt x="361" y="0"/>
                    <a:pt x="361" y="0"/>
                  </a:cubicBezTo>
                  <a:lnTo>
                    <a:pt x="361" y="361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5">
              <a:extLst>
                <a:ext uri="{FF2B5EF4-FFF2-40B4-BE49-F238E27FC236}">
                  <a16:creationId xmlns:a16="http://schemas.microsoft.com/office/drawing/2014/main" id="{31B97D44-E645-4647-9566-C5212128CF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1123" y="4352787"/>
              <a:ext cx="173765" cy="170014"/>
            </a:xfrm>
            <a:custGeom>
              <a:avLst/>
              <a:gdLst>
                <a:gd name="T0" fmla="*/ 361 w 361"/>
                <a:gd name="T1" fmla="*/ 361 h 361"/>
                <a:gd name="T2" fmla="*/ 0 w 361"/>
                <a:gd name="T3" fmla="*/ 0 h 361"/>
                <a:gd name="T4" fmla="*/ 361 w 361"/>
                <a:gd name="T5" fmla="*/ 0 h 361"/>
                <a:gd name="T6" fmla="*/ 361 w 361"/>
                <a:gd name="T7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1" h="361">
                  <a:moveTo>
                    <a:pt x="361" y="361"/>
                  </a:moveTo>
                  <a:cubicBezTo>
                    <a:pt x="332" y="175"/>
                    <a:pt x="185" y="29"/>
                    <a:pt x="0" y="0"/>
                  </a:cubicBezTo>
                  <a:cubicBezTo>
                    <a:pt x="361" y="0"/>
                    <a:pt x="361" y="0"/>
                    <a:pt x="361" y="0"/>
                  </a:cubicBezTo>
                  <a:lnTo>
                    <a:pt x="361" y="361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6">
              <a:extLst>
                <a:ext uri="{FF2B5EF4-FFF2-40B4-BE49-F238E27FC236}">
                  <a16:creationId xmlns:a16="http://schemas.microsoft.com/office/drawing/2014/main" id="{2F2EA29D-1801-4B4D-9110-F5D4C9514F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6542" y="4352787"/>
              <a:ext cx="173765" cy="170014"/>
            </a:xfrm>
            <a:custGeom>
              <a:avLst/>
              <a:gdLst>
                <a:gd name="T0" fmla="*/ 361 w 361"/>
                <a:gd name="T1" fmla="*/ 361 h 361"/>
                <a:gd name="T2" fmla="*/ 0 w 361"/>
                <a:gd name="T3" fmla="*/ 0 h 361"/>
                <a:gd name="T4" fmla="*/ 361 w 361"/>
                <a:gd name="T5" fmla="*/ 0 h 361"/>
                <a:gd name="T6" fmla="*/ 361 w 361"/>
                <a:gd name="T7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1" h="361">
                  <a:moveTo>
                    <a:pt x="361" y="361"/>
                  </a:moveTo>
                  <a:cubicBezTo>
                    <a:pt x="332" y="175"/>
                    <a:pt x="186" y="29"/>
                    <a:pt x="0" y="0"/>
                  </a:cubicBezTo>
                  <a:cubicBezTo>
                    <a:pt x="361" y="0"/>
                    <a:pt x="361" y="0"/>
                    <a:pt x="361" y="0"/>
                  </a:cubicBezTo>
                  <a:lnTo>
                    <a:pt x="361" y="361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4D01950D-2B09-2945-80E1-9A85F78BDE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0794" y="4352787"/>
              <a:ext cx="173765" cy="170014"/>
            </a:xfrm>
            <a:custGeom>
              <a:avLst/>
              <a:gdLst>
                <a:gd name="T0" fmla="*/ 361 w 361"/>
                <a:gd name="T1" fmla="*/ 361 h 361"/>
                <a:gd name="T2" fmla="*/ 0 w 361"/>
                <a:gd name="T3" fmla="*/ 0 h 361"/>
                <a:gd name="T4" fmla="*/ 361 w 361"/>
                <a:gd name="T5" fmla="*/ 0 h 361"/>
                <a:gd name="T6" fmla="*/ 361 w 361"/>
                <a:gd name="T7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1" h="361">
                  <a:moveTo>
                    <a:pt x="361" y="361"/>
                  </a:moveTo>
                  <a:cubicBezTo>
                    <a:pt x="332" y="175"/>
                    <a:pt x="186" y="29"/>
                    <a:pt x="0" y="0"/>
                  </a:cubicBezTo>
                  <a:cubicBezTo>
                    <a:pt x="361" y="0"/>
                    <a:pt x="361" y="0"/>
                    <a:pt x="361" y="0"/>
                  </a:cubicBezTo>
                  <a:lnTo>
                    <a:pt x="361" y="361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4" name="Picture Placeholder 38">
            <a:extLst>
              <a:ext uri="{FF2B5EF4-FFF2-40B4-BE49-F238E27FC236}">
                <a16:creationId xmlns:a16="http://schemas.microsoft.com/office/drawing/2014/main" id="{3AD6F89A-BE59-3D46-8D99-972CD940DFD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7988" y="341032"/>
            <a:ext cx="5640448" cy="5761038"/>
          </a:xfrm>
          <a:custGeom>
            <a:avLst/>
            <a:gdLst>
              <a:gd name="connsiteX0" fmla="*/ 5334786 w 5723503"/>
              <a:gd name="connsiteY0" fmla="*/ 4202324 h 6079105"/>
              <a:gd name="connsiteX1" fmla="*/ 5477176 w 5723503"/>
              <a:gd name="connsiteY1" fmla="*/ 4202324 h 6079105"/>
              <a:gd name="connsiteX2" fmla="*/ 5477176 w 5723503"/>
              <a:gd name="connsiteY2" fmla="*/ 4342372 h 6079105"/>
              <a:gd name="connsiteX3" fmla="*/ 5334786 w 5723503"/>
              <a:gd name="connsiteY3" fmla="*/ 4202324 h 6079105"/>
              <a:gd name="connsiteX4" fmla="*/ 5549767 w 5723503"/>
              <a:gd name="connsiteY4" fmla="*/ 4201562 h 6079105"/>
              <a:gd name="connsiteX5" fmla="*/ 5692157 w 5723503"/>
              <a:gd name="connsiteY5" fmla="*/ 4201562 h 6079105"/>
              <a:gd name="connsiteX6" fmla="*/ 5692157 w 5723503"/>
              <a:gd name="connsiteY6" fmla="*/ 4341546 h 6079105"/>
              <a:gd name="connsiteX7" fmla="*/ 5549767 w 5723503"/>
              <a:gd name="connsiteY7" fmla="*/ 4201562 h 6079105"/>
              <a:gd name="connsiteX8" fmla="*/ 5305408 w 5723503"/>
              <a:gd name="connsiteY8" fmla="*/ 4195979 h 6079105"/>
              <a:gd name="connsiteX9" fmla="*/ 5304901 w 5723503"/>
              <a:gd name="connsiteY9" fmla="*/ 4202324 h 6079105"/>
              <a:gd name="connsiteX10" fmla="*/ 5476923 w 5723503"/>
              <a:gd name="connsiteY10" fmla="*/ 4370991 h 6079105"/>
              <a:gd name="connsiteX11" fmla="*/ 5483269 w 5723503"/>
              <a:gd name="connsiteY11" fmla="*/ 4370483 h 6079105"/>
              <a:gd name="connsiteX12" fmla="*/ 5483078 w 5723503"/>
              <a:gd name="connsiteY12" fmla="*/ 4195979 h 6079105"/>
              <a:gd name="connsiteX13" fmla="*/ 5520960 w 5723503"/>
              <a:gd name="connsiteY13" fmla="*/ 4195154 h 6079105"/>
              <a:gd name="connsiteX14" fmla="*/ 5520452 w 5723503"/>
              <a:gd name="connsiteY14" fmla="*/ 4201499 h 6079105"/>
              <a:gd name="connsiteX15" fmla="*/ 5691904 w 5723503"/>
              <a:gd name="connsiteY15" fmla="*/ 4370230 h 6079105"/>
              <a:gd name="connsiteX16" fmla="*/ 5698249 w 5723503"/>
              <a:gd name="connsiteY16" fmla="*/ 4369785 h 6079105"/>
              <a:gd name="connsiteX17" fmla="*/ 5698630 w 5723503"/>
              <a:gd name="connsiteY17" fmla="*/ 4195154 h 6079105"/>
              <a:gd name="connsiteX18" fmla="*/ 5333264 w 5723503"/>
              <a:gd name="connsiteY18" fmla="*/ 3985811 h 6079105"/>
              <a:gd name="connsiteX19" fmla="*/ 5475654 w 5723503"/>
              <a:gd name="connsiteY19" fmla="*/ 3985811 h 6079105"/>
              <a:gd name="connsiteX20" fmla="*/ 5475654 w 5723503"/>
              <a:gd name="connsiteY20" fmla="*/ 4125795 h 6079105"/>
              <a:gd name="connsiteX21" fmla="*/ 5333264 w 5723503"/>
              <a:gd name="connsiteY21" fmla="*/ 3985811 h 6079105"/>
              <a:gd name="connsiteX22" fmla="*/ 5548181 w 5723503"/>
              <a:gd name="connsiteY22" fmla="*/ 3985050 h 6079105"/>
              <a:gd name="connsiteX23" fmla="*/ 5690571 w 5723503"/>
              <a:gd name="connsiteY23" fmla="*/ 3985050 h 6079105"/>
              <a:gd name="connsiteX24" fmla="*/ 5690571 w 5723503"/>
              <a:gd name="connsiteY24" fmla="*/ 4124971 h 6079105"/>
              <a:gd name="connsiteX25" fmla="*/ 5548181 w 5723503"/>
              <a:gd name="connsiteY25" fmla="*/ 3985050 h 6079105"/>
              <a:gd name="connsiteX26" fmla="*/ 5303885 w 5723503"/>
              <a:gd name="connsiteY26" fmla="*/ 3979466 h 6079105"/>
              <a:gd name="connsiteX27" fmla="*/ 5303251 w 5723503"/>
              <a:gd name="connsiteY27" fmla="*/ 3985748 h 6079105"/>
              <a:gd name="connsiteX28" fmla="*/ 5475210 w 5723503"/>
              <a:gd name="connsiteY28" fmla="*/ 4154415 h 6079105"/>
              <a:gd name="connsiteX29" fmla="*/ 5481555 w 5723503"/>
              <a:gd name="connsiteY29" fmla="*/ 4153971 h 6079105"/>
              <a:gd name="connsiteX30" fmla="*/ 5481555 w 5723503"/>
              <a:gd name="connsiteY30" fmla="*/ 3979466 h 6079105"/>
              <a:gd name="connsiteX31" fmla="*/ 5518866 w 5723503"/>
              <a:gd name="connsiteY31" fmla="*/ 3978705 h 6079105"/>
              <a:gd name="connsiteX32" fmla="*/ 5518612 w 5723503"/>
              <a:gd name="connsiteY32" fmla="*/ 3985050 h 6079105"/>
              <a:gd name="connsiteX33" fmla="*/ 5690190 w 5723503"/>
              <a:gd name="connsiteY33" fmla="*/ 4153717 h 6079105"/>
              <a:gd name="connsiteX34" fmla="*/ 5696536 w 5723503"/>
              <a:gd name="connsiteY34" fmla="*/ 4153209 h 6079105"/>
              <a:gd name="connsiteX35" fmla="*/ 5696536 w 5723503"/>
              <a:gd name="connsiteY35" fmla="*/ 3978705 h 6079105"/>
              <a:gd name="connsiteX36" fmla="*/ 5336436 w 5723503"/>
              <a:gd name="connsiteY36" fmla="*/ 3771646 h 6079105"/>
              <a:gd name="connsiteX37" fmla="*/ 5478762 w 5723503"/>
              <a:gd name="connsiteY37" fmla="*/ 3771646 h 6079105"/>
              <a:gd name="connsiteX38" fmla="*/ 5478762 w 5723503"/>
              <a:gd name="connsiteY38" fmla="*/ 3911694 h 6079105"/>
              <a:gd name="connsiteX39" fmla="*/ 5336436 w 5723503"/>
              <a:gd name="connsiteY39" fmla="*/ 3771646 h 6079105"/>
              <a:gd name="connsiteX40" fmla="*/ 5551353 w 5723503"/>
              <a:gd name="connsiteY40" fmla="*/ 3770821 h 6079105"/>
              <a:gd name="connsiteX41" fmla="*/ 5693743 w 5723503"/>
              <a:gd name="connsiteY41" fmla="*/ 3770821 h 6079105"/>
              <a:gd name="connsiteX42" fmla="*/ 5693743 w 5723503"/>
              <a:gd name="connsiteY42" fmla="*/ 3910869 h 6079105"/>
              <a:gd name="connsiteX43" fmla="*/ 5551353 w 5723503"/>
              <a:gd name="connsiteY43" fmla="*/ 3770821 h 6079105"/>
              <a:gd name="connsiteX44" fmla="*/ 5306995 w 5723503"/>
              <a:gd name="connsiteY44" fmla="*/ 3765301 h 6079105"/>
              <a:gd name="connsiteX45" fmla="*/ 5306487 w 5723503"/>
              <a:gd name="connsiteY45" fmla="*/ 3771647 h 6079105"/>
              <a:gd name="connsiteX46" fmla="*/ 5478509 w 5723503"/>
              <a:gd name="connsiteY46" fmla="*/ 3940314 h 6079105"/>
              <a:gd name="connsiteX47" fmla="*/ 5484855 w 5723503"/>
              <a:gd name="connsiteY47" fmla="*/ 3939806 h 6079105"/>
              <a:gd name="connsiteX48" fmla="*/ 5484664 w 5723503"/>
              <a:gd name="connsiteY48" fmla="*/ 3765301 h 6079105"/>
              <a:gd name="connsiteX49" fmla="*/ 5521975 w 5723503"/>
              <a:gd name="connsiteY49" fmla="*/ 3764540 h 6079105"/>
              <a:gd name="connsiteX50" fmla="*/ 5521531 w 5723503"/>
              <a:gd name="connsiteY50" fmla="*/ 3770885 h 6079105"/>
              <a:gd name="connsiteX51" fmla="*/ 5693490 w 5723503"/>
              <a:gd name="connsiteY51" fmla="*/ 3939552 h 6079105"/>
              <a:gd name="connsiteX52" fmla="*/ 5699835 w 5723503"/>
              <a:gd name="connsiteY52" fmla="*/ 3939044 h 6079105"/>
              <a:gd name="connsiteX53" fmla="*/ 5699645 w 5723503"/>
              <a:gd name="connsiteY53" fmla="*/ 3764540 h 6079105"/>
              <a:gd name="connsiteX54" fmla="*/ 5334786 w 5723503"/>
              <a:gd name="connsiteY54" fmla="*/ 3555070 h 6079105"/>
              <a:gd name="connsiteX55" fmla="*/ 5477176 w 5723503"/>
              <a:gd name="connsiteY55" fmla="*/ 3555070 h 6079105"/>
              <a:gd name="connsiteX56" fmla="*/ 5477176 w 5723503"/>
              <a:gd name="connsiteY56" fmla="*/ 3695118 h 6079105"/>
              <a:gd name="connsiteX57" fmla="*/ 5334786 w 5723503"/>
              <a:gd name="connsiteY57" fmla="*/ 3555070 h 6079105"/>
              <a:gd name="connsiteX58" fmla="*/ 5549767 w 5723503"/>
              <a:gd name="connsiteY58" fmla="*/ 3554309 h 6079105"/>
              <a:gd name="connsiteX59" fmla="*/ 5692157 w 5723503"/>
              <a:gd name="connsiteY59" fmla="*/ 3554309 h 6079105"/>
              <a:gd name="connsiteX60" fmla="*/ 5692157 w 5723503"/>
              <a:gd name="connsiteY60" fmla="*/ 3694293 h 6079105"/>
              <a:gd name="connsiteX61" fmla="*/ 5549767 w 5723503"/>
              <a:gd name="connsiteY61" fmla="*/ 3554309 h 6079105"/>
              <a:gd name="connsiteX62" fmla="*/ 5305472 w 5723503"/>
              <a:gd name="connsiteY62" fmla="*/ 3548725 h 6079105"/>
              <a:gd name="connsiteX63" fmla="*/ 5304774 w 5723503"/>
              <a:gd name="connsiteY63" fmla="*/ 3555071 h 6079105"/>
              <a:gd name="connsiteX64" fmla="*/ 5476796 w 5723503"/>
              <a:gd name="connsiteY64" fmla="*/ 3723738 h 6079105"/>
              <a:gd name="connsiteX65" fmla="*/ 5483141 w 5723503"/>
              <a:gd name="connsiteY65" fmla="*/ 3723230 h 6079105"/>
              <a:gd name="connsiteX66" fmla="*/ 5483141 w 5723503"/>
              <a:gd name="connsiteY66" fmla="*/ 3548725 h 6079105"/>
              <a:gd name="connsiteX67" fmla="*/ 5520452 w 5723503"/>
              <a:gd name="connsiteY67" fmla="*/ 3547964 h 6079105"/>
              <a:gd name="connsiteX68" fmla="*/ 5520452 w 5723503"/>
              <a:gd name="connsiteY68" fmla="*/ 3554246 h 6079105"/>
              <a:gd name="connsiteX69" fmla="*/ 5691777 w 5723503"/>
              <a:gd name="connsiteY69" fmla="*/ 3722913 h 6079105"/>
              <a:gd name="connsiteX70" fmla="*/ 5698122 w 5723503"/>
              <a:gd name="connsiteY70" fmla="*/ 3722468 h 6079105"/>
              <a:gd name="connsiteX71" fmla="*/ 5698122 w 5723503"/>
              <a:gd name="connsiteY71" fmla="*/ 3547964 h 6079105"/>
              <a:gd name="connsiteX72" fmla="*/ 5337959 w 5723503"/>
              <a:gd name="connsiteY72" fmla="*/ 3340969 h 6079105"/>
              <a:gd name="connsiteX73" fmla="*/ 5480349 w 5723503"/>
              <a:gd name="connsiteY73" fmla="*/ 3340969 h 6079105"/>
              <a:gd name="connsiteX74" fmla="*/ 5480349 w 5723503"/>
              <a:gd name="connsiteY74" fmla="*/ 3480953 h 6079105"/>
              <a:gd name="connsiteX75" fmla="*/ 5337959 w 5723503"/>
              <a:gd name="connsiteY75" fmla="*/ 3340969 h 6079105"/>
              <a:gd name="connsiteX76" fmla="*/ 5552876 w 5723503"/>
              <a:gd name="connsiteY76" fmla="*/ 3340144 h 6079105"/>
              <a:gd name="connsiteX77" fmla="*/ 5695266 w 5723503"/>
              <a:gd name="connsiteY77" fmla="*/ 3340144 h 6079105"/>
              <a:gd name="connsiteX78" fmla="*/ 5695266 w 5723503"/>
              <a:gd name="connsiteY78" fmla="*/ 3480192 h 6079105"/>
              <a:gd name="connsiteX79" fmla="*/ 5552876 w 5723503"/>
              <a:gd name="connsiteY79" fmla="*/ 3340144 h 6079105"/>
              <a:gd name="connsiteX80" fmla="*/ 5308581 w 5723503"/>
              <a:gd name="connsiteY80" fmla="*/ 3334560 h 6079105"/>
              <a:gd name="connsiteX81" fmla="*/ 5308137 w 5723503"/>
              <a:gd name="connsiteY81" fmla="*/ 3340906 h 6079105"/>
              <a:gd name="connsiteX82" fmla="*/ 5480096 w 5723503"/>
              <a:gd name="connsiteY82" fmla="*/ 3509636 h 6079105"/>
              <a:gd name="connsiteX83" fmla="*/ 5486441 w 5723503"/>
              <a:gd name="connsiteY83" fmla="*/ 3509129 h 6079105"/>
              <a:gd name="connsiteX84" fmla="*/ 5486251 w 5723503"/>
              <a:gd name="connsiteY84" fmla="*/ 3334560 h 6079105"/>
              <a:gd name="connsiteX85" fmla="*/ 5523498 w 5723503"/>
              <a:gd name="connsiteY85" fmla="*/ 3333863 h 6079105"/>
              <a:gd name="connsiteX86" fmla="*/ 5522990 w 5723503"/>
              <a:gd name="connsiteY86" fmla="*/ 3340208 h 6079105"/>
              <a:gd name="connsiteX87" fmla="*/ 5695013 w 5723503"/>
              <a:gd name="connsiteY87" fmla="*/ 3508875 h 6079105"/>
              <a:gd name="connsiteX88" fmla="*/ 5701358 w 5723503"/>
              <a:gd name="connsiteY88" fmla="*/ 3508367 h 6079105"/>
              <a:gd name="connsiteX89" fmla="*/ 5701168 w 5723503"/>
              <a:gd name="connsiteY89" fmla="*/ 3333863 h 6079105"/>
              <a:gd name="connsiteX90" fmla="*/ 0 w 5723503"/>
              <a:gd name="connsiteY90" fmla="*/ 0 h 6079105"/>
              <a:gd name="connsiteX91" fmla="*/ 5723503 w 5723503"/>
              <a:gd name="connsiteY91" fmla="*/ 0 h 6079105"/>
              <a:gd name="connsiteX92" fmla="*/ 5723503 w 5723503"/>
              <a:gd name="connsiteY92" fmla="*/ 6079105 h 6079105"/>
              <a:gd name="connsiteX93" fmla="*/ 0 w 5723503"/>
              <a:gd name="connsiteY93" fmla="*/ 6079105 h 6079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5723503" h="6079105">
                <a:moveTo>
                  <a:pt x="5334786" y="4202324"/>
                </a:moveTo>
                <a:lnTo>
                  <a:pt x="5477176" y="4202324"/>
                </a:lnTo>
                <a:lnTo>
                  <a:pt x="5477176" y="4342372"/>
                </a:lnTo>
                <a:cubicBezTo>
                  <a:pt x="5456465" y="4274603"/>
                  <a:pt x="5402887" y="4221906"/>
                  <a:pt x="5334786" y="4202324"/>
                </a:cubicBezTo>
                <a:close/>
                <a:moveTo>
                  <a:pt x="5549767" y="4201562"/>
                </a:moveTo>
                <a:lnTo>
                  <a:pt x="5692157" y="4201562"/>
                </a:lnTo>
                <a:lnTo>
                  <a:pt x="5692157" y="4341546"/>
                </a:lnTo>
                <a:cubicBezTo>
                  <a:pt x="5671489" y="4273764"/>
                  <a:pt x="5617889" y="4221069"/>
                  <a:pt x="5549767" y="4201562"/>
                </a:cubicBezTo>
                <a:close/>
                <a:moveTo>
                  <a:pt x="5305408" y="4195979"/>
                </a:moveTo>
                <a:lnTo>
                  <a:pt x="5304901" y="4202324"/>
                </a:lnTo>
                <a:cubicBezTo>
                  <a:pt x="5393001" y="4214782"/>
                  <a:pt x="5462729" y="4283150"/>
                  <a:pt x="5476923" y="4370991"/>
                </a:cubicBezTo>
                <a:lnTo>
                  <a:pt x="5483269" y="4370483"/>
                </a:lnTo>
                <a:lnTo>
                  <a:pt x="5483078" y="4195979"/>
                </a:lnTo>
                <a:close/>
                <a:moveTo>
                  <a:pt x="5520960" y="4195154"/>
                </a:moveTo>
                <a:lnTo>
                  <a:pt x="5520452" y="4201499"/>
                </a:lnTo>
                <a:cubicBezTo>
                  <a:pt x="5608351" y="4214194"/>
                  <a:pt x="5677801" y="4282542"/>
                  <a:pt x="5691904" y="4370230"/>
                </a:cubicBezTo>
                <a:lnTo>
                  <a:pt x="5698249" y="4369785"/>
                </a:lnTo>
                <a:lnTo>
                  <a:pt x="5698630" y="4195154"/>
                </a:lnTo>
                <a:close/>
                <a:moveTo>
                  <a:pt x="5333264" y="3985811"/>
                </a:moveTo>
                <a:lnTo>
                  <a:pt x="5475654" y="3985811"/>
                </a:lnTo>
                <a:lnTo>
                  <a:pt x="5475654" y="4125795"/>
                </a:lnTo>
                <a:cubicBezTo>
                  <a:pt x="5454986" y="4058013"/>
                  <a:pt x="5401386" y="4005318"/>
                  <a:pt x="5333264" y="3985811"/>
                </a:cubicBezTo>
                <a:close/>
                <a:moveTo>
                  <a:pt x="5548181" y="3985050"/>
                </a:moveTo>
                <a:lnTo>
                  <a:pt x="5690571" y="3985050"/>
                </a:lnTo>
                <a:lnTo>
                  <a:pt x="5690571" y="4124971"/>
                </a:lnTo>
                <a:cubicBezTo>
                  <a:pt x="5669824" y="4057251"/>
                  <a:pt x="5616252" y="4004608"/>
                  <a:pt x="5548181" y="3985050"/>
                </a:cubicBezTo>
                <a:close/>
                <a:moveTo>
                  <a:pt x="5303885" y="3979466"/>
                </a:moveTo>
                <a:lnTo>
                  <a:pt x="5303251" y="3985748"/>
                </a:lnTo>
                <a:cubicBezTo>
                  <a:pt x="5391327" y="3998232"/>
                  <a:pt x="5461023" y="4066593"/>
                  <a:pt x="5475210" y="4154415"/>
                </a:cubicBezTo>
                <a:lnTo>
                  <a:pt x="5481555" y="4153971"/>
                </a:lnTo>
                <a:lnTo>
                  <a:pt x="5481555" y="3979466"/>
                </a:lnTo>
                <a:close/>
                <a:moveTo>
                  <a:pt x="5518866" y="3978705"/>
                </a:moveTo>
                <a:lnTo>
                  <a:pt x="5518612" y="3985050"/>
                </a:lnTo>
                <a:cubicBezTo>
                  <a:pt x="5606540" y="3997687"/>
                  <a:pt x="5676048" y="4066015"/>
                  <a:pt x="5690190" y="4153717"/>
                </a:cubicBezTo>
                <a:lnTo>
                  <a:pt x="5696536" y="4153209"/>
                </a:lnTo>
                <a:lnTo>
                  <a:pt x="5696536" y="3978705"/>
                </a:lnTo>
                <a:close/>
                <a:moveTo>
                  <a:pt x="5336436" y="3771646"/>
                </a:moveTo>
                <a:lnTo>
                  <a:pt x="5478762" y="3771646"/>
                </a:lnTo>
                <a:lnTo>
                  <a:pt x="5478762" y="3911694"/>
                </a:lnTo>
                <a:cubicBezTo>
                  <a:pt x="5458064" y="3843940"/>
                  <a:pt x="5404513" y="3791246"/>
                  <a:pt x="5336436" y="3771646"/>
                </a:cubicBezTo>
                <a:close/>
                <a:moveTo>
                  <a:pt x="5551353" y="3770821"/>
                </a:moveTo>
                <a:lnTo>
                  <a:pt x="5693743" y="3770821"/>
                </a:lnTo>
                <a:lnTo>
                  <a:pt x="5693743" y="3910869"/>
                </a:lnTo>
                <a:cubicBezTo>
                  <a:pt x="5673032" y="3843100"/>
                  <a:pt x="5619454" y="3790403"/>
                  <a:pt x="5551353" y="3770821"/>
                </a:cubicBezTo>
                <a:close/>
                <a:moveTo>
                  <a:pt x="5306995" y="3765301"/>
                </a:moveTo>
                <a:lnTo>
                  <a:pt x="5306487" y="3771647"/>
                </a:lnTo>
                <a:cubicBezTo>
                  <a:pt x="5394588" y="3784105"/>
                  <a:pt x="5464315" y="3852472"/>
                  <a:pt x="5478509" y="3940314"/>
                </a:cubicBezTo>
                <a:lnTo>
                  <a:pt x="5484855" y="3939806"/>
                </a:lnTo>
                <a:lnTo>
                  <a:pt x="5484664" y="3765301"/>
                </a:lnTo>
                <a:close/>
                <a:moveTo>
                  <a:pt x="5521975" y="3764540"/>
                </a:moveTo>
                <a:lnTo>
                  <a:pt x="5521531" y="3770885"/>
                </a:lnTo>
                <a:cubicBezTo>
                  <a:pt x="5609607" y="3783369"/>
                  <a:pt x="5679303" y="3851731"/>
                  <a:pt x="5693490" y="3939552"/>
                </a:cubicBezTo>
                <a:lnTo>
                  <a:pt x="5699835" y="3939044"/>
                </a:lnTo>
                <a:lnTo>
                  <a:pt x="5699645" y="3764540"/>
                </a:lnTo>
                <a:close/>
                <a:moveTo>
                  <a:pt x="5334786" y="3555070"/>
                </a:moveTo>
                <a:lnTo>
                  <a:pt x="5477176" y="3555070"/>
                </a:lnTo>
                <a:lnTo>
                  <a:pt x="5477176" y="3695118"/>
                </a:lnTo>
                <a:cubicBezTo>
                  <a:pt x="5456465" y="3627349"/>
                  <a:pt x="5402887" y="3574652"/>
                  <a:pt x="5334786" y="3555070"/>
                </a:cubicBezTo>
                <a:close/>
                <a:moveTo>
                  <a:pt x="5549767" y="3554309"/>
                </a:moveTo>
                <a:lnTo>
                  <a:pt x="5692157" y="3554309"/>
                </a:lnTo>
                <a:lnTo>
                  <a:pt x="5692157" y="3694293"/>
                </a:lnTo>
                <a:cubicBezTo>
                  <a:pt x="5671489" y="3626511"/>
                  <a:pt x="5617889" y="3573816"/>
                  <a:pt x="5549767" y="3554309"/>
                </a:cubicBezTo>
                <a:close/>
                <a:moveTo>
                  <a:pt x="5305472" y="3548725"/>
                </a:moveTo>
                <a:lnTo>
                  <a:pt x="5304774" y="3555071"/>
                </a:lnTo>
                <a:cubicBezTo>
                  <a:pt x="5392874" y="3567529"/>
                  <a:pt x="5462602" y="3635896"/>
                  <a:pt x="5476796" y="3723738"/>
                </a:cubicBezTo>
                <a:lnTo>
                  <a:pt x="5483141" y="3723230"/>
                </a:lnTo>
                <a:lnTo>
                  <a:pt x="5483141" y="3548725"/>
                </a:lnTo>
                <a:close/>
                <a:moveTo>
                  <a:pt x="5520452" y="3547964"/>
                </a:moveTo>
                <a:lnTo>
                  <a:pt x="5520452" y="3554246"/>
                </a:lnTo>
                <a:cubicBezTo>
                  <a:pt x="5608282" y="3566984"/>
                  <a:pt x="5677664" y="3635289"/>
                  <a:pt x="5691777" y="3722913"/>
                </a:cubicBezTo>
                <a:lnTo>
                  <a:pt x="5698122" y="3722468"/>
                </a:lnTo>
                <a:lnTo>
                  <a:pt x="5698122" y="3547964"/>
                </a:lnTo>
                <a:close/>
                <a:moveTo>
                  <a:pt x="5337959" y="3340969"/>
                </a:moveTo>
                <a:lnTo>
                  <a:pt x="5480349" y="3340969"/>
                </a:lnTo>
                <a:lnTo>
                  <a:pt x="5480349" y="3480953"/>
                </a:lnTo>
                <a:cubicBezTo>
                  <a:pt x="5459620" y="3413209"/>
                  <a:pt x="5406045" y="3360539"/>
                  <a:pt x="5337959" y="3340969"/>
                </a:cubicBezTo>
                <a:close/>
                <a:moveTo>
                  <a:pt x="5552876" y="3340144"/>
                </a:moveTo>
                <a:lnTo>
                  <a:pt x="5695266" y="3340144"/>
                </a:lnTo>
                <a:lnTo>
                  <a:pt x="5695266" y="3480192"/>
                </a:lnTo>
                <a:cubicBezTo>
                  <a:pt x="5674555" y="3412423"/>
                  <a:pt x="5620977" y="3359726"/>
                  <a:pt x="5552876" y="3340144"/>
                </a:cubicBezTo>
                <a:close/>
                <a:moveTo>
                  <a:pt x="5308581" y="3334560"/>
                </a:moveTo>
                <a:lnTo>
                  <a:pt x="5308137" y="3340906"/>
                </a:lnTo>
                <a:cubicBezTo>
                  <a:pt x="5396233" y="3353397"/>
                  <a:pt x="5465934" y="3421790"/>
                  <a:pt x="5480096" y="3509636"/>
                </a:cubicBezTo>
                <a:lnTo>
                  <a:pt x="5486441" y="3509129"/>
                </a:lnTo>
                <a:lnTo>
                  <a:pt x="5486251" y="3334560"/>
                </a:lnTo>
                <a:close/>
                <a:moveTo>
                  <a:pt x="5523498" y="3333863"/>
                </a:moveTo>
                <a:lnTo>
                  <a:pt x="5522990" y="3340208"/>
                </a:lnTo>
                <a:cubicBezTo>
                  <a:pt x="5611091" y="3352666"/>
                  <a:pt x="5680819" y="3421034"/>
                  <a:pt x="5695013" y="3508875"/>
                </a:cubicBezTo>
                <a:lnTo>
                  <a:pt x="5701358" y="3508367"/>
                </a:lnTo>
                <a:lnTo>
                  <a:pt x="5701168" y="3333863"/>
                </a:lnTo>
                <a:close/>
                <a:moveTo>
                  <a:pt x="0" y="0"/>
                </a:moveTo>
                <a:lnTo>
                  <a:pt x="5723503" y="0"/>
                </a:lnTo>
                <a:lnTo>
                  <a:pt x="5723503" y="6079105"/>
                </a:lnTo>
                <a:lnTo>
                  <a:pt x="0" y="6079105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8E0DD39-24FC-AE4A-B94A-C42AB36CC1B7}"/>
              </a:ext>
            </a:extLst>
          </p:cNvPr>
          <p:cNvGrpSpPr/>
          <p:nvPr userDrawn="1"/>
        </p:nvGrpSpPr>
        <p:grpSpPr>
          <a:xfrm>
            <a:off x="6057785" y="3509736"/>
            <a:ext cx="593202" cy="975172"/>
            <a:chOff x="6110794" y="3712667"/>
            <a:chExt cx="604094" cy="1022367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49978BDD-C6D6-E346-A9BF-0B2D9F39C1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1123" y="3712667"/>
              <a:ext cx="173765" cy="170014"/>
            </a:xfrm>
            <a:custGeom>
              <a:avLst/>
              <a:gdLst>
                <a:gd name="T0" fmla="*/ 361 w 361"/>
                <a:gd name="T1" fmla="*/ 361 h 361"/>
                <a:gd name="T2" fmla="*/ 0 w 361"/>
                <a:gd name="T3" fmla="*/ 0 h 361"/>
                <a:gd name="T4" fmla="*/ 361 w 361"/>
                <a:gd name="T5" fmla="*/ 0 h 361"/>
                <a:gd name="T6" fmla="*/ 361 w 361"/>
                <a:gd name="T7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1" h="361">
                  <a:moveTo>
                    <a:pt x="361" y="361"/>
                  </a:moveTo>
                  <a:cubicBezTo>
                    <a:pt x="332" y="176"/>
                    <a:pt x="185" y="29"/>
                    <a:pt x="0" y="0"/>
                  </a:cubicBezTo>
                  <a:cubicBezTo>
                    <a:pt x="361" y="0"/>
                    <a:pt x="361" y="0"/>
                    <a:pt x="361" y="0"/>
                  </a:cubicBezTo>
                  <a:lnTo>
                    <a:pt x="361" y="361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A96E66DD-FA9B-E349-A02B-B02BD88A5B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6542" y="3712667"/>
              <a:ext cx="173765" cy="170014"/>
            </a:xfrm>
            <a:custGeom>
              <a:avLst/>
              <a:gdLst>
                <a:gd name="T0" fmla="*/ 361 w 361"/>
                <a:gd name="T1" fmla="*/ 361 h 361"/>
                <a:gd name="T2" fmla="*/ 0 w 361"/>
                <a:gd name="T3" fmla="*/ 0 h 361"/>
                <a:gd name="T4" fmla="*/ 361 w 361"/>
                <a:gd name="T5" fmla="*/ 0 h 361"/>
                <a:gd name="T6" fmla="*/ 361 w 361"/>
                <a:gd name="T7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1" h="361">
                  <a:moveTo>
                    <a:pt x="361" y="361"/>
                  </a:moveTo>
                  <a:cubicBezTo>
                    <a:pt x="332" y="176"/>
                    <a:pt x="186" y="29"/>
                    <a:pt x="0" y="0"/>
                  </a:cubicBezTo>
                  <a:cubicBezTo>
                    <a:pt x="361" y="0"/>
                    <a:pt x="361" y="0"/>
                    <a:pt x="361" y="0"/>
                  </a:cubicBezTo>
                  <a:lnTo>
                    <a:pt x="361" y="361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0BED5851-F849-E24E-95C6-51A56A1EAA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0794" y="3712667"/>
              <a:ext cx="173765" cy="170014"/>
            </a:xfrm>
            <a:custGeom>
              <a:avLst/>
              <a:gdLst>
                <a:gd name="T0" fmla="*/ 361 w 361"/>
                <a:gd name="T1" fmla="*/ 361 h 361"/>
                <a:gd name="T2" fmla="*/ 0 w 361"/>
                <a:gd name="T3" fmla="*/ 0 h 361"/>
                <a:gd name="T4" fmla="*/ 361 w 361"/>
                <a:gd name="T5" fmla="*/ 0 h 361"/>
                <a:gd name="T6" fmla="*/ 361 w 361"/>
                <a:gd name="T7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1" h="361">
                  <a:moveTo>
                    <a:pt x="361" y="361"/>
                  </a:moveTo>
                  <a:cubicBezTo>
                    <a:pt x="332" y="176"/>
                    <a:pt x="186" y="29"/>
                    <a:pt x="0" y="0"/>
                  </a:cubicBezTo>
                  <a:cubicBezTo>
                    <a:pt x="361" y="0"/>
                    <a:pt x="361" y="0"/>
                    <a:pt x="361" y="0"/>
                  </a:cubicBezTo>
                  <a:lnTo>
                    <a:pt x="361" y="361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4E532B9F-6985-4441-A777-C3F92A34A1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1123" y="3926040"/>
              <a:ext cx="173765" cy="170014"/>
            </a:xfrm>
            <a:custGeom>
              <a:avLst/>
              <a:gdLst>
                <a:gd name="T0" fmla="*/ 361 w 361"/>
                <a:gd name="T1" fmla="*/ 362 h 362"/>
                <a:gd name="T2" fmla="*/ 0 w 361"/>
                <a:gd name="T3" fmla="*/ 0 h 362"/>
                <a:gd name="T4" fmla="*/ 361 w 361"/>
                <a:gd name="T5" fmla="*/ 0 h 362"/>
                <a:gd name="T6" fmla="*/ 361 w 361"/>
                <a:gd name="T7" fmla="*/ 36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1" h="362">
                  <a:moveTo>
                    <a:pt x="361" y="362"/>
                  </a:moveTo>
                  <a:cubicBezTo>
                    <a:pt x="332" y="176"/>
                    <a:pt x="185" y="29"/>
                    <a:pt x="0" y="0"/>
                  </a:cubicBezTo>
                  <a:cubicBezTo>
                    <a:pt x="361" y="0"/>
                    <a:pt x="361" y="0"/>
                    <a:pt x="361" y="0"/>
                  </a:cubicBezTo>
                  <a:lnTo>
                    <a:pt x="361" y="362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D0FECB11-A712-D749-8E29-7C09F9ABC2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6542" y="3926040"/>
              <a:ext cx="173765" cy="170014"/>
            </a:xfrm>
            <a:custGeom>
              <a:avLst/>
              <a:gdLst>
                <a:gd name="T0" fmla="*/ 361 w 361"/>
                <a:gd name="T1" fmla="*/ 362 h 362"/>
                <a:gd name="T2" fmla="*/ 0 w 361"/>
                <a:gd name="T3" fmla="*/ 0 h 362"/>
                <a:gd name="T4" fmla="*/ 361 w 361"/>
                <a:gd name="T5" fmla="*/ 0 h 362"/>
                <a:gd name="T6" fmla="*/ 361 w 361"/>
                <a:gd name="T7" fmla="*/ 36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1" h="362">
                  <a:moveTo>
                    <a:pt x="361" y="362"/>
                  </a:moveTo>
                  <a:cubicBezTo>
                    <a:pt x="332" y="176"/>
                    <a:pt x="186" y="29"/>
                    <a:pt x="0" y="0"/>
                  </a:cubicBezTo>
                  <a:cubicBezTo>
                    <a:pt x="361" y="0"/>
                    <a:pt x="361" y="0"/>
                    <a:pt x="361" y="0"/>
                  </a:cubicBezTo>
                  <a:lnTo>
                    <a:pt x="361" y="362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7AFEB51D-BF86-0246-A2F2-F5C22BB186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0794" y="3926040"/>
              <a:ext cx="173765" cy="170014"/>
            </a:xfrm>
            <a:custGeom>
              <a:avLst/>
              <a:gdLst>
                <a:gd name="T0" fmla="*/ 361 w 361"/>
                <a:gd name="T1" fmla="*/ 362 h 362"/>
                <a:gd name="T2" fmla="*/ 0 w 361"/>
                <a:gd name="T3" fmla="*/ 0 h 362"/>
                <a:gd name="T4" fmla="*/ 361 w 361"/>
                <a:gd name="T5" fmla="*/ 0 h 362"/>
                <a:gd name="T6" fmla="*/ 361 w 361"/>
                <a:gd name="T7" fmla="*/ 36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1" h="362">
                  <a:moveTo>
                    <a:pt x="361" y="362"/>
                  </a:moveTo>
                  <a:cubicBezTo>
                    <a:pt x="332" y="176"/>
                    <a:pt x="186" y="29"/>
                    <a:pt x="0" y="0"/>
                  </a:cubicBezTo>
                  <a:cubicBezTo>
                    <a:pt x="361" y="0"/>
                    <a:pt x="361" y="0"/>
                    <a:pt x="361" y="0"/>
                  </a:cubicBezTo>
                  <a:lnTo>
                    <a:pt x="361" y="362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15">
              <a:extLst>
                <a:ext uri="{FF2B5EF4-FFF2-40B4-BE49-F238E27FC236}">
                  <a16:creationId xmlns:a16="http://schemas.microsoft.com/office/drawing/2014/main" id="{3D1B6517-4291-0D49-865E-755AA0F3D0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1123" y="4139414"/>
              <a:ext cx="173765" cy="170014"/>
            </a:xfrm>
            <a:custGeom>
              <a:avLst/>
              <a:gdLst>
                <a:gd name="T0" fmla="*/ 361 w 361"/>
                <a:gd name="T1" fmla="*/ 361 h 361"/>
                <a:gd name="T2" fmla="*/ 0 w 361"/>
                <a:gd name="T3" fmla="*/ 0 h 361"/>
                <a:gd name="T4" fmla="*/ 361 w 361"/>
                <a:gd name="T5" fmla="*/ 0 h 361"/>
                <a:gd name="T6" fmla="*/ 361 w 361"/>
                <a:gd name="T7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1" h="361">
                  <a:moveTo>
                    <a:pt x="361" y="361"/>
                  </a:moveTo>
                  <a:cubicBezTo>
                    <a:pt x="332" y="175"/>
                    <a:pt x="185" y="28"/>
                    <a:pt x="0" y="0"/>
                  </a:cubicBezTo>
                  <a:cubicBezTo>
                    <a:pt x="361" y="0"/>
                    <a:pt x="361" y="0"/>
                    <a:pt x="361" y="0"/>
                  </a:cubicBezTo>
                  <a:lnTo>
                    <a:pt x="361" y="361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59B0FCA4-8AFD-B642-906B-F5222B92BE3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6542" y="4139414"/>
              <a:ext cx="173765" cy="170014"/>
            </a:xfrm>
            <a:custGeom>
              <a:avLst/>
              <a:gdLst>
                <a:gd name="T0" fmla="*/ 361 w 361"/>
                <a:gd name="T1" fmla="*/ 361 h 361"/>
                <a:gd name="T2" fmla="*/ 0 w 361"/>
                <a:gd name="T3" fmla="*/ 0 h 361"/>
                <a:gd name="T4" fmla="*/ 361 w 361"/>
                <a:gd name="T5" fmla="*/ 0 h 361"/>
                <a:gd name="T6" fmla="*/ 361 w 361"/>
                <a:gd name="T7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1" h="361">
                  <a:moveTo>
                    <a:pt x="361" y="361"/>
                  </a:moveTo>
                  <a:cubicBezTo>
                    <a:pt x="332" y="175"/>
                    <a:pt x="186" y="28"/>
                    <a:pt x="0" y="0"/>
                  </a:cubicBezTo>
                  <a:cubicBezTo>
                    <a:pt x="361" y="0"/>
                    <a:pt x="361" y="0"/>
                    <a:pt x="361" y="0"/>
                  </a:cubicBezTo>
                  <a:lnTo>
                    <a:pt x="361" y="361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EBDD0B13-0DE3-7146-98EA-91D20B7A1F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0794" y="4139414"/>
              <a:ext cx="173765" cy="170014"/>
            </a:xfrm>
            <a:custGeom>
              <a:avLst/>
              <a:gdLst>
                <a:gd name="T0" fmla="*/ 361 w 361"/>
                <a:gd name="T1" fmla="*/ 361 h 361"/>
                <a:gd name="T2" fmla="*/ 0 w 361"/>
                <a:gd name="T3" fmla="*/ 0 h 361"/>
                <a:gd name="T4" fmla="*/ 361 w 361"/>
                <a:gd name="T5" fmla="*/ 0 h 361"/>
                <a:gd name="T6" fmla="*/ 361 w 361"/>
                <a:gd name="T7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1" h="361">
                  <a:moveTo>
                    <a:pt x="361" y="361"/>
                  </a:moveTo>
                  <a:cubicBezTo>
                    <a:pt x="332" y="175"/>
                    <a:pt x="186" y="28"/>
                    <a:pt x="0" y="0"/>
                  </a:cubicBezTo>
                  <a:cubicBezTo>
                    <a:pt x="361" y="0"/>
                    <a:pt x="361" y="0"/>
                    <a:pt x="361" y="0"/>
                  </a:cubicBezTo>
                  <a:lnTo>
                    <a:pt x="361" y="361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0">
              <a:extLst>
                <a:ext uri="{FF2B5EF4-FFF2-40B4-BE49-F238E27FC236}">
                  <a16:creationId xmlns:a16="http://schemas.microsoft.com/office/drawing/2014/main" id="{9496EABF-F658-AC4D-AE40-621EDD04F1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1123" y="4566161"/>
              <a:ext cx="173765" cy="168873"/>
            </a:xfrm>
            <a:custGeom>
              <a:avLst/>
              <a:gdLst>
                <a:gd name="T0" fmla="*/ 361 w 361"/>
                <a:gd name="T1" fmla="*/ 361 h 361"/>
                <a:gd name="T2" fmla="*/ 0 w 361"/>
                <a:gd name="T3" fmla="*/ 0 h 361"/>
                <a:gd name="T4" fmla="*/ 361 w 361"/>
                <a:gd name="T5" fmla="*/ 0 h 361"/>
                <a:gd name="T6" fmla="*/ 361 w 361"/>
                <a:gd name="T7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1" h="361">
                  <a:moveTo>
                    <a:pt x="361" y="361"/>
                  </a:moveTo>
                  <a:cubicBezTo>
                    <a:pt x="332" y="176"/>
                    <a:pt x="185" y="29"/>
                    <a:pt x="0" y="0"/>
                  </a:cubicBezTo>
                  <a:cubicBezTo>
                    <a:pt x="361" y="0"/>
                    <a:pt x="361" y="0"/>
                    <a:pt x="361" y="0"/>
                  </a:cubicBezTo>
                  <a:lnTo>
                    <a:pt x="361" y="361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21">
              <a:extLst>
                <a:ext uri="{FF2B5EF4-FFF2-40B4-BE49-F238E27FC236}">
                  <a16:creationId xmlns:a16="http://schemas.microsoft.com/office/drawing/2014/main" id="{41EEB260-02BE-7F4E-B46B-04B5A9453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6542" y="4566161"/>
              <a:ext cx="173765" cy="168873"/>
            </a:xfrm>
            <a:custGeom>
              <a:avLst/>
              <a:gdLst>
                <a:gd name="T0" fmla="*/ 361 w 361"/>
                <a:gd name="T1" fmla="*/ 361 h 361"/>
                <a:gd name="T2" fmla="*/ 0 w 361"/>
                <a:gd name="T3" fmla="*/ 0 h 361"/>
                <a:gd name="T4" fmla="*/ 361 w 361"/>
                <a:gd name="T5" fmla="*/ 0 h 361"/>
                <a:gd name="T6" fmla="*/ 361 w 361"/>
                <a:gd name="T7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1" h="361">
                  <a:moveTo>
                    <a:pt x="361" y="361"/>
                  </a:moveTo>
                  <a:cubicBezTo>
                    <a:pt x="332" y="176"/>
                    <a:pt x="186" y="29"/>
                    <a:pt x="0" y="0"/>
                  </a:cubicBezTo>
                  <a:cubicBezTo>
                    <a:pt x="361" y="0"/>
                    <a:pt x="361" y="0"/>
                    <a:pt x="361" y="0"/>
                  </a:cubicBezTo>
                  <a:lnTo>
                    <a:pt x="361" y="361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22">
              <a:extLst>
                <a:ext uri="{FF2B5EF4-FFF2-40B4-BE49-F238E27FC236}">
                  <a16:creationId xmlns:a16="http://schemas.microsoft.com/office/drawing/2014/main" id="{95BDCD68-13DD-4649-9A16-558E7BD975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0794" y="4566161"/>
              <a:ext cx="173765" cy="168873"/>
            </a:xfrm>
            <a:custGeom>
              <a:avLst/>
              <a:gdLst>
                <a:gd name="T0" fmla="*/ 361 w 361"/>
                <a:gd name="T1" fmla="*/ 361 h 361"/>
                <a:gd name="T2" fmla="*/ 0 w 361"/>
                <a:gd name="T3" fmla="*/ 0 h 361"/>
                <a:gd name="T4" fmla="*/ 361 w 361"/>
                <a:gd name="T5" fmla="*/ 0 h 361"/>
                <a:gd name="T6" fmla="*/ 361 w 361"/>
                <a:gd name="T7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1" h="361">
                  <a:moveTo>
                    <a:pt x="361" y="361"/>
                  </a:moveTo>
                  <a:cubicBezTo>
                    <a:pt x="332" y="176"/>
                    <a:pt x="186" y="29"/>
                    <a:pt x="0" y="0"/>
                  </a:cubicBezTo>
                  <a:cubicBezTo>
                    <a:pt x="361" y="0"/>
                    <a:pt x="361" y="0"/>
                    <a:pt x="361" y="0"/>
                  </a:cubicBezTo>
                  <a:lnTo>
                    <a:pt x="361" y="361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25">
              <a:extLst>
                <a:ext uri="{FF2B5EF4-FFF2-40B4-BE49-F238E27FC236}">
                  <a16:creationId xmlns:a16="http://schemas.microsoft.com/office/drawing/2014/main" id="{9AC229A1-06B0-4846-ACB3-26E7B3FF7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1123" y="4352787"/>
              <a:ext cx="173765" cy="170014"/>
            </a:xfrm>
            <a:custGeom>
              <a:avLst/>
              <a:gdLst>
                <a:gd name="T0" fmla="*/ 361 w 361"/>
                <a:gd name="T1" fmla="*/ 361 h 361"/>
                <a:gd name="T2" fmla="*/ 0 w 361"/>
                <a:gd name="T3" fmla="*/ 0 h 361"/>
                <a:gd name="T4" fmla="*/ 361 w 361"/>
                <a:gd name="T5" fmla="*/ 0 h 361"/>
                <a:gd name="T6" fmla="*/ 361 w 361"/>
                <a:gd name="T7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1" h="361">
                  <a:moveTo>
                    <a:pt x="361" y="361"/>
                  </a:moveTo>
                  <a:cubicBezTo>
                    <a:pt x="332" y="175"/>
                    <a:pt x="185" y="29"/>
                    <a:pt x="0" y="0"/>
                  </a:cubicBezTo>
                  <a:cubicBezTo>
                    <a:pt x="361" y="0"/>
                    <a:pt x="361" y="0"/>
                    <a:pt x="361" y="0"/>
                  </a:cubicBezTo>
                  <a:lnTo>
                    <a:pt x="361" y="361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26">
              <a:extLst>
                <a:ext uri="{FF2B5EF4-FFF2-40B4-BE49-F238E27FC236}">
                  <a16:creationId xmlns:a16="http://schemas.microsoft.com/office/drawing/2014/main" id="{CE8EB986-BC20-D74F-A600-F58016D26E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6542" y="4352787"/>
              <a:ext cx="173765" cy="170014"/>
            </a:xfrm>
            <a:custGeom>
              <a:avLst/>
              <a:gdLst>
                <a:gd name="T0" fmla="*/ 361 w 361"/>
                <a:gd name="T1" fmla="*/ 361 h 361"/>
                <a:gd name="T2" fmla="*/ 0 w 361"/>
                <a:gd name="T3" fmla="*/ 0 h 361"/>
                <a:gd name="T4" fmla="*/ 361 w 361"/>
                <a:gd name="T5" fmla="*/ 0 h 361"/>
                <a:gd name="T6" fmla="*/ 361 w 361"/>
                <a:gd name="T7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1" h="361">
                  <a:moveTo>
                    <a:pt x="361" y="361"/>
                  </a:moveTo>
                  <a:cubicBezTo>
                    <a:pt x="332" y="175"/>
                    <a:pt x="186" y="29"/>
                    <a:pt x="0" y="0"/>
                  </a:cubicBezTo>
                  <a:cubicBezTo>
                    <a:pt x="361" y="0"/>
                    <a:pt x="361" y="0"/>
                    <a:pt x="361" y="0"/>
                  </a:cubicBezTo>
                  <a:lnTo>
                    <a:pt x="361" y="361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27">
              <a:extLst>
                <a:ext uri="{FF2B5EF4-FFF2-40B4-BE49-F238E27FC236}">
                  <a16:creationId xmlns:a16="http://schemas.microsoft.com/office/drawing/2014/main" id="{E8904A61-0677-0E46-A571-C96981D725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0794" y="4352787"/>
              <a:ext cx="173765" cy="170014"/>
            </a:xfrm>
            <a:custGeom>
              <a:avLst/>
              <a:gdLst>
                <a:gd name="T0" fmla="*/ 361 w 361"/>
                <a:gd name="T1" fmla="*/ 361 h 361"/>
                <a:gd name="T2" fmla="*/ 0 w 361"/>
                <a:gd name="T3" fmla="*/ 0 h 361"/>
                <a:gd name="T4" fmla="*/ 361 w 361"/>
                <a:gd name="T5" fmla="*/ 0 h 361"/>
                <a:gd name="T6" fmla="*/ 361 w 361"/>
                <a:gd name="T7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1" h="361">
                  <a:moveTo>
                    <a:pt x="361" y="361"/>
                  </a:moveTo>
                  <a:cubicBezTo>
                    <a:pt x="332" y="175"/>
                    <a:pt x="186" y="29"/>
                    <a:pt x="0" y="0"/>
                  </a:cubicBezTo>
                  <a:cubicBezTo>
                    <a:pt x="361" y="0"/>
                    <a:pt x="361" y="0"/>
                    <a:pt x="361" y="0"/>
                  </a:cubicBezTo>
                  <a:lnTo>
                    <a:pt x="361" y="361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58943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w/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95B85C-4BCC-D949-9DC0-F6A10AAB5A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DE-N-DA-AS-2300001. Datum der Erstellung: Juni 2023. © UCB Pharma GmbH, 2023. Alle Rechte vorbehalten.</a:t>
            </a:r>
            <a:endParaRPr lang="en-BE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81B0651E-9135-824D-AF58-78D139479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620" y="2907462"/>
            <a:ext cx="9512652" cy="480131"/>
          </a:xfrm>
        </p:spPr>
        <p:txBody>
          <a:bodyPr wrap="square" anchor="ctr">
            <a:spAutoFit/>
          </a:bodyPr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BE" dirty="0"/>
          </a:p>
        </p:txBody>
      </p:sp>
      <p:sp>
        <p:nvSpPr>
          <p:cNvPr id="31" name="Freeform 5">
            <a:extLst>
              <a:ext uri="{FF2B5EF4-FFF2-40B4-BE49-F238E27FC236}">
                <a16:creationId xmlns:a16="http://schemas.microsoft.com/office/drawing/2014/main" id="{611D4F9B-925D-BC43-8260-F404EAE16834}"/>
              </a:ext>
            </a:extLst>
          </p:cNvPr>
          <p:cNvSpPr>
            <a:spLocks noChangeAspect="1"/>
          </p:cNvSpPr>
          <p:nvPr/>
        </p:nvSpPr>
        <p:spPr bwMode="auto">
          <a:xfrm rot="16200000" flipH="1">
            <a:off x="10176099" y="4530825"/>
            <a:ext cx="1613827" cy="1602000"/>
          </a:xfrm>
          <a:custGeom>
            <a:avLst/>
            <a:gdLst>
              <a:gd name="T0" fmla="*/ 2544 w 2544"/>
              <a:gd name="T1" fmla="*/ 0 h 2569"/>
              <a:gd name="T2" fmla="*/ 2544 w 2544"/>
              <a:gd name="T3" fmla="*/ 2569 h 2569"/>
              <a:gd name="T4" fmla="*/ 0 w 2544"/>
              <a:gd name="T5" fmla="*/ 2569 h 2569"/>
              <a:gd name="T6" fmla="*/ 2544 w 2544"/>
              <a:gd name="T7" fmla="*/ 0 h 2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44" h="2569">
                <a:moveTo>
                  <a:pt x="2544" y="0"/>
                </a:moveTo>
                <a:cubicBezTo>
                  <a:pt x="2544" y="2569"/>
                  <a:pt x="2544" y="2569"/>
                  <a:pt x="2544" y="2569"/>
                </a:cubicBezTo>
                <a:cubicBezTo>
                  <a:pt x="0" y="2569"/>
                  <a:pt x="0" y="2569"/>
                  <a:pt x="0" y="2569"/>
                </a:cubicBezTo>
                <a:cubicBezTo>
                  <a:pt x="1308" y="2365"/>
                  <a:pt x="2342" y="1321"/>
                  <a:pt x="2544" y="0"/>
                </a:cubicBezTo>
              </a:path>
            </a:pathLst>
          </a:cu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" name="Freeform 5">
            <a:extLst>
              <a:ext uri="{FF2B5EF4-FFF2-40B4-BE49-F238E27FC236}">
                <a16:creationId xmlns:a16="http://schemas.microsoft.com/office/drawing/2014/main" id="{F92E0807-C455-0743-B8C5-86D84226E6F7}"/>
              </a:ext>
            </a:extLst>
          </p:cNvPr>
          <p:cNvSpPr>
            <a:spLocks/>
          </p:cNvSpPr>
          <p:nvPr/>
        </p:nvSpPr>
        <p:spPr bwMode="auto">
          <a:xfrm rot="5400000" flipH="1">
            <a:off x="411759" y="393358"/>
            <a:ext cx="1608013" cy="1596229"/>
          </a:xfrm>
          <a:custGeom>
            <a:avLst/>
            <a:gdLst>
              <a:gd name="T0" fmla="*/ 2544 w 2544"/>
              <a:gd name="T1" fmla="*/ 0 h 2569"/>
              <a:gd name="T2" fmla="*/ 2544 w 2544"/>
              <a:gd name="T3" fmla="*/ 2569 h 2569"/>
              <a:gd name="T4" fmla="*/ 0 w 2544"/>
              <a:gd name="T5" fmla="*/ 2569 h 2569"/>
              <a:gd name="T6" fmla="*/ 2544 w 2544"/>
              <a:gd name="T7" fmla="*/ 0 h 2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44" h="2569">
                <a:moveTo>
                  <a:pt x="2544" y="0"/>
                </a:moveTo>
                <a:cubicBezTo>
                  <a:pt x="2544" y="2569"/>
                  <a:pt x="2544" y="2569"/>
                  <a:pt x="2544" y="2569"/>
                </a:cubicBezTo>
                <a:cubicBezTo>
                  <a:pt x="0" y="2569"/>
                  <a:pt x="0" y="2569"/>
                  <a:pt x="0" y="2569"/>
                </a:cubicBezTo>
                <a:cubicBezTo>
                  <a:pt x="1308" y="2365"/>
                  <a:pt x="2342" y="1321"/>
                  <a:pt x="2544" y="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8A9B772A-1FCC-5840-8809-70296571989A}"/>
              </a:ext>
            </a:extLst>
          </p:cNvPr>
          <p:cNvSpPr>
            <a:spLocks noChangeAspect="1"/>
          </p:cNvSpPr>
          <p:nvPr userDrawn="1"/>
        </p:nvSpPr>
        <p:spPr bwMode="auto">
          <a:xfrm rot="16200000" flipH="1">
            <a:off x="10176099" y="4530825"/>
            <a:ext cx="1613827" cy="1602000"/>
          </a:xfrm>
          <a:custGeom>
            <a:avLst/>
            <a:gdLst>
              <a:gd name="T0" fmla="*/ 2544 w 2544"/>
              <a:gd name="T1" fmla="*/ 0 h 2569"/>
              <a:gd name="T2" fmla="*/ 2544 w 2544"/>
              <a:gd name="T3" fmla="*/ 2569 h 2569"/>
              <a:gd name="T4" fmla="*/ 0 w 2544"/>
              <a:gd name="T5" fmla="*/ 2569 h 2569"/>
              <a:gd name="T6" fmla="*/ 2544 w 2544"/>
              <a:gd name="T7" fmla="*/ 0 h 2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44" h="2569">
                <a:moveTo>
                  <a:pt x="2544" y="0"/>
                </a:moveTo>
                <a:cubicBezTo>
                  <a:pt x="2544" y="2569"/>
                  <a:pt x="2544" y="2569"/>
                  <a:pt x="2544" y="2569"/>
                </a:cubicBezTo>
                <a:cubicBezTo>
                  <a:pt x="0" y="2569"/>
                  <a:pt x="0" y="2569"/>
                  <a:pt x="0" y="2569"/>
                </a:cubicBezTo>
                <a:cubicBezTo>
                  <a:pt x="1308" y="2365"/>
                  <a:pt x="2342" y="1321"/>
                  <a:pt x="2544" y="0"/>
                </a:cubicBezTo>
              </a:path>
            </a:pathLst>
          </a:cu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916ADB33-3EE3-BC40-B2BB-6240F9D25656}"/>
              </a:ext>
            </a:extLst>
          </p:cNvPr>
          <p:cNvSpPr>
            <a:spLocks/>
          </p:cNvSpPr>
          <p:nvPr userDrawn="1"/>
        </p:nvSpPr>
        <p:spPr bwMode="auto">
          <a:xfrm rot="5400000" flipH="1">
            <a:off x="411759" y="393358"/>
            <a:ext cx="1608013" cy="1596229"/>
          </a:xfrm>
          <a:custGeom>
            <a:avLst/>
            <a:gdLst>
              <a:gd name="T0" fmla="*/ 2544 w 2544"/>
              <a:gd name="T1" fmla="*/ 0 h 2569"/>
              <a:gd name="T2" fmla="*/ 2544 w 2544"/>
              <a:gd name="T3" fmla="*/ 2569 h 2569"/>
              <a:gd name="T4" fmla="*/ 0 w 2544"/>
              <a:gd name="T5" fmla="*/ 2569 h 2569"/>
              <a:gd name="T6" fmla="*/ 2544 w 2544"/>
              <a:gd name="T7" fmla="*/ 0 h 2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44" h="2569">
                <a:moveTo>
                  <a:pt x="2544" y="0"/>
                </a:moveTo>
                <a:cubicBezTo>
                  <a:pt x="2544" y="2569"/>
                  <a:pt x="2544" y="2569"/>
                  <a:pt x="2544" y="2569"/>
                </a:cubicBezTo>
                <a:cubicBezTo>
                  <a:pt x="0" y="2569"/>
                  <a:pt x="0" y="2569"/>
                  <a:pt x="0" y="2569"/>
                </a:cubicBezTo>
                <a:cubicBezTo>
                  <a:pt x="1308" y="2365"/>
                  <a:pt x="2342" y="1321"/>
                  <a:pt x="2544" y="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52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9BE75F46-D81E-5447-B33A-EACD35F4465F}"/>
              </a:ext>
            </a:extLst>
          </p:cNvPr>
          <p:cNvSpPr/>
          <p:nvPr/>
        </p:nvSpPr>
        <p:spPr>
          <a:xfrm>
            <a:off x="2754754" y="0"/>
            <a:ext cx="9437246" cy="6858000"/>
          </a:xfrm>
          <a:custGeom>
            <a:avLst/>
            <a:gdLst>
              <a:gd name="connsiteX0" fmla="*/ 0 w 9437246"/>
              <a:gd name="connsiteY0" fmla="*/ 0 h 6833052"/>
              <a:gd name="connsiteX1" fmla="*/ 9437246 w 9437246"/>
              <a:gd name="connsiteY1" fmla="*/ 0 h 6833052"/>
              <a:gd name="connsiteX2" fmla="*/ 9437246 w 9437246"/>
              <a:gd name="connsiteY2" fmla="*/ 6833052 h 6833052"/>
              <a:gd name="connsiteX3" fmla="*/ 9221785 w 9437246"/>
              <a:gd name="connsiteY3" fmla="*/ 6819662 h 6833052"/>
              <a:gd name="connsiteX4" fmla="*/ 78869 w 9437246"/>
              <a:gd name="connsiteY4" fmla="*/ 252510 h 6833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37246" h="6833052">
                <a:moveTo>
                  <a:pt x="0" y="0"/>
                </a:moveTo>
                <a:lnTo>
                  <a:pt x="9437246" y="0"/>
                </a:lnTo>
                <a:lnTo>
                  <a:pt x="9437246" y="6833052"/>
                </a:lnTo>
                <a:lnTo>
                  <a:pt x="9221785" y="6819662"/>
                </a:lnTo>
                <a:cubicBezTo>
                  <a:pt x="4879604" y="6473211"/>
                  <a:pt x="1296735" y="3813340"/>
                  <a:pt x="78869" y="25251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BE" sz="1400" dirty="0">
              <a:solidFill>
                <a:schemeClr val="accent1"/>
              </a:solidFill>
            </a:endParaRPr>
          </a:p>
        </p:txBody>
      </p:sp>
      <p:sp>
        <p:nvSpPr>
          <p:cNvPr id="58" name="Title 1">
            <a:extLst>
              <a:ext uri="{FF2B5EF4-FFF2-40B4-BE49-F238E27FC236}">
                <a16:creationId xmlns:a16="http://schemas.microsoft.com/office/drawing/2014/main" id="{DC9685A4-CF88-564B-925B-AF0FD83F6C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3561700"/>
            <a:ext cx="4401079" cy="867930"/>
          </a:xfrm>
        </p:spPr>
        <p:txBody>
          <a:bodyPr wrap="square" rIns="36000" anchor="b">
            <a:spAutoFit/>
          </a:bodyPr>
          <a:lstStyle>
            <a:lvl1pPr algn="l">
              <a:defRPr sz="2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B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03A404-0F09-EF45-8852-06F3E2AD4882}"/>
              </a:ext>
            </a:extLst>
          </p:cNvPr>
          <p:cNvSpPr txBox="1"/>
          <p:nvPr/>
        </p:nvSpPr>
        <p:spPr bwMode="gray">
          <a:xfrm>
            <a:off x="11765972" y="6547006"/>
            <a:ext cx="426027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BE"/>
            </a:defPPr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algn="ctr"/>
            <a:fld id="{6C5AF65D-6854-49AF-ABC5-48B5BA0EA842}" type="slidenum">
              <a:rPr lang="en-US" sz="800" smtClean="0">
                <a:solidFill>
                  <a:schemeClr val="tx1"/>
                </a:solidFill>
              </a:rPr>
              <a:pPr lvl="0" algn="ctr"/>
              <a:t>‹Nr.›</a:t>
            </a:fld>
            <a:endParaRPr lang="en-US" sz="800" dirty="0">
              <a:solidFill>
                <a:schemeClr val="tx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FC533E8-0B08-D64D-8FCE-2D0B39A69DEC}"/>
              </a:ext>
            </a:extLst>
          </p:cNvPr>
          <p:cNvGrpSpPr/>
          <p:nvPr/>
        </p:nvGrpSpPr>
        <p:grpSpPr>
          <a:xfrm>
            <a:off x="11862848" y="1678073"/>
            <a:ext cx="230832" cy="3501854"/>
            <a:chOff x="0" y="1980381"/>
            <a:chExt cx="230832" cy="350185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3CA3DE5-6942-A749-A150-0E5FC8B1F6D8}"/>
                </a:ext>
              </a:extLst>
            </p:cNvPr>
            <p:cNvSpPr txBox="1"/>
            <p:nvPr/>
          </p:nvSpPr>
          <p:spPr>
            <a:xfrm rot="16200000">
              <a:off x="-1394245" y="3615892"/>
              <a:ext cx="3019322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Proprietary and Confidential Property of UCB</a:t>
              </a:r>
              <a:endParaRPr lang="en-BE" sz="900" dirty="0">
                <a:solidFill>
                  <a:schemeClr val="tx1"/>
                </a:solidFill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BFB9D5E-1F4F-BD43-96B2-14BE29E6ACAB}"/>
                </a:ext>
              </a:extLst>
            </p:cNvPr>
            <p:cNvCxnSpPr>
              <a:cxnSpLocks/>
            </p:cNvCxnSpPr>
            <p:nvPr/>
          </p:nvCxnSpPr>
          <p:spPr>
            <a:xfrm>
              <a:off x="115416" y="1980381"/>
              <a:ext cx="0" cy="4735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24F16A9-2DDD-E64B-AEDC-9D691F0A36EC}"/>
                </a:ext>
              </a:extLst>
            </p:cNvPr>
            <p:cNvCxnSpPr>
              <a:cxnSpLocks/>
            </p:cNvCxnSpPr>
            <p:nvPr/>
          </p:nvCxnSpPr>
          <p:spPr>
            <a:xfrm>
              <a:off x="115416" y="5008716"/>
              <a:ext cx="0" cy="4735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Freeform 12">
            <a:extLst>
              <a:ext uri="{FF2B5EF4-FFF2-40B4-BE49-F238E27FC236}">
                <a16:creationId xmlns:a16="http://schemas.microsoft.com/office/drawing/2014/main" id="{7405B570-EC49-2E40-BBA3-BB0B3B4A3C3D}"/>
              </a:ext>
            </a:extLst>
          </p:cNvPr>
          <p:cNvSpPr/>
          <p:nvPr userDrawn="1"/>
        </p:nvSpPr>
        <p:spPr>
          <a:xfrm>
            <a:off x="2754754" y="0"/>
            <a:ext cx="9437246" cy="6858000"/>
          </a:xfrm>
          <a:custGeom>
            <a:avLst/>
            <a:gdLst>
              <a:gd name="connsiteX0" fmla="*/ 0 w 9437246"/>
              <a:gd name="connsiteY0" fmla="*/ 0 h 6833052"/>
              <a:gd name="connsiteX1" fmla="*/ 9437246 w 9437246"/>
              <a:gd name="connsiteY1" fmla="*/ 0 h 6833052"/>
              <a:gd name="connsiteX2" fmla="*/ 9437246 w 9437246"/>
              <a:gd name="connsiteY2" fmla="*/ 6833052 h 6833052"/>
              <a:gd name="connsiteX3" fmla="*/ 9221785 w 9437246"/>
              <a:gd name="connsiteY3" fmla="*/ 6819662 h 6833052"/>
              <a:gd name="connsiteX4" fmla="*/ 78869 w 9437246"/>
              <a:gd name="connsiteY4" fmla="*/ 252510 h 6833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37246" h="6833052">
                <a:moveTo>
                  <a:pt x="0" y="0"/>
                </a:moveTo>
                <a:lnTo>
                  <a:pt x="9437246" y="0"/>
                </a:lnTo>
                <a:lnTo>
                  <a:pt x="9437246" y="6833052"/>
                </a:lnTo>
                <a:lnTo>
                  <a:pt x="9221785" y="6819662"/>
                </a:lnTo>
                <a:cubicBezTo>
                  <a:pt x="4879604" y="6473211"/>
                  <a:pt x="1296735" y="3813340"/>
                  <a:pt x="78869" y="25251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BE" sz="1400" dirty="0">
              <a:solidFill>
                <a:schemeClr val="accent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D093DF-9983-5846-8381-21EFC2ED42C0}"/>
              </a:ext>
            </a:extLst>
          </p:cNvPr>
          <p:cNvSpPr txBox="1"/>
          <p:nvPr userDrawn="1"/>
        </p:nvSpPr>
        <p:spPr bwMode="gray">
          <a:xfrm>
            <a:off x="11765972" y="6547006"/>
            <a:ext cx="426027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BE"/>
            </a:defPPr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algn="ctr"/>
            <a:fld id="{6C5AF65D-6854-49AF-ABC5-48B5BA0EA842}" type="slidenum">
              <a:rPr lang="en-US" sz="800" smtClean="0">
                <a:solidFill>
                  <a:schemeClr val="tx1"/>
                </a:solidFill>
              </a:rPr>
              <a:pPr lvl="0" algn="ctr"/>
              <a:t>‹Nr.›</a:t>
            </a:fld>
            <a:endParaRPr lang="en-US" sz="800" dirty="0">
              <a:solidFill>
                <a:schemeClr val="tx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04A1A51-9814-4F49-9090-80D63DD82094}"/>
              </a:ext>
            </a:extLst>
          </p:cNvPr>
          <p:cNvGrpSpPr/>
          <p:nvPr userDrawn="1"/>
        </p:nvGrpSpPr>
        <p:grpSpPr>
          <a:xfrm>
            <a:off x="11862848" y="1678073"/>
            <a:ext cx="230832" cy="3501854"/>
            <a:chOff x="0" y="1980381"/>
            <a:chExt cx="230832" cy="350185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5E9D15B-3E97-FA45-B6C2-2EAAB2887DDB}"/>
                </a:ext>
              </a:extLst>
            </p:cNvPr>
            <p:cNvSpPr txBox="1"/>
            <p:nvPr userDrawn="1"/>
          </p:nvSpPr>
          <p:spPr>
            <a:xfrm rot="16200000">
              <a:off x="-1394245" y="3615892"/>
              <a:ext cx="3019322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Proprietary and Confidential Property of UCB</a:t>
              </a:r>
              <a:endParaRPr lang="en-BE" sz="900" dirty="0">
                <a:solidFill>
                  <a:schemeClr val="tx1"/>
                </a:solidFill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1D66FE1-B512-FC44-B5CE-F154EBDED2C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416" y="1980381"/>
              <a:ext cx="0" cy="4735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0966C4C-B1F3-B24B-B96E-580B2F4F046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416" y="5008716"/>
              <a:ext cx="0" cy="4735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2890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4">
            <a:extLst>
              <a:ext uri="{FF2B5EF4-FFF2-40B4-BE49-F238E27FC236}">
                <a16:creationId xmlns:a16="http://schemas.microsoft.com/office/drawing/2014/main" id="{0E266A10-7698-4D46-92BA-27C0C79F17B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406017" y="0"/>
            <a:ext cx="6792334" cy="6856413"/>
            <a:chOff x="4398" y="1002"/>
            <a:chExt cx="3286" cy="3317"/>
          </a:xfrm>
        </p:grpSpPr>
        <p:sp>
          <p:nvSpPr>
            <p:cNvPr id="11" name="AutoShape 3">
              <a:extLst>
                <a:ext uri="{FF2B5EF4-FFF2-40B4-BE49-F238E27FC236}">
                  <a16:creationId xmlns:a16="http://schemas.microsoft.com/office/drawing/2014/main" id="{0BE617A9-07A3-CC4C-9365-E1631F85F9F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398" y="1002"/>
              <a:ext cx="3286" cy="3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38728E5D-8F91-E54F-A979-AD7FAF48DD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7" y="1002"/>
              <a:ext cx="3286" cy="3318"/>
            </a:xfrm>
            <a:custGeom>
              <a:avLst/>
              <a:gdLst>
                <a:gd name="T0" fmla="*/ 2544 w 2544"/>
                <a:gd name="T1" fmla="*/ 0 h 2569"/>
                <a:gd name="T2" fmla="*/ 2544 w 2544"/>
                <a:gd name="T3" fmla="*/ 2569 h 2569"/>
                <a:gd name="T4" fmla="*/ 0 w 2544"/>
                <a:gd name="T5" fmla="*/ 2569 h 2569"/>
                <a:gd name="T6" fmla="*/ 2544 w 2544"/>
                <a:gd name="T7" fmla="*/ 0 h 2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44" h="2569">
                  <a:moveTo>
                    <a:pt x="2544" y="0"/>
                  </a:moveTo>
                  <a:cubicBezTo>
                    <a:pt x="2544" y="2569"/>
                    <a:pt x="2544" y="2569"/>
                    <a:pt x="2544" y="2569"/>
                  </a:cubicBezTo>
                  <a:cubicBezTo>
                    <a:pt x="0" y="2569"/>
                    <a:pt x="0" y="2569"/>
                    <a:pt x="0" y="2569"/>
                  </a:cubicBezTo>
                  <a:cubicBezTo>
                    <a:pt x="1308" y="2365"/>
                    <a:pt x="2342" y="1321"/>
                    <a:pt x="2544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8" name="Title 1">
            <a:extLst>
              <a:ext uri="{FF2B5EF4-FFF2-40B4-BE49-F238E27FC236}">
                <a16:creationId xmlns:a16="http://schemas.microsoft.com/office/drawing/2014/main" id="{DC9685A4-CF88-564B-925B-AF0FD83F6C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3188935"/>
            <a:ext cx="8110369" cy="480131"/>
          </a:xfrm>
        </p:spPr>
        <p:txBody>
          <a:bodyPr wrap="square" rIns="36000" anchor="ctr">
            <a:spAutoFit/>
          </a:bodyPr>
          <a:lstStyle>
            <a:lvl1pPr algn="l">
              <a:defRPr sz="2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B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F6C02A-E300-8E44-8EC3-A6F88D9E23D8}"/>
              </a:ext>
            </a:extLst>
          </p:cNvPr>
          <p:cNvSpPr txBox="1"/>
          <p:nvPr/>
        </p:nvSpPr>
        <p:spPr bwMode="gray">
          <a:xfrm>
            <a:off x="11765972" y="6547006"/>
            <a:ext cx="426027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BE"/>
            </a:defPPr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algn="ctr"/>
            <a:fld id="{6C5AF65D-6854-49AF-ABC5-48B5BA0EA842}" type="slidenum">
              <a:rPr lang="en-US" sz="800" smtClean="0">
                <a:solidFill>
                  <a:schemeClr val="bg1"/>
                </a:solidFill>
              </a:rPr>
              <a:pPr lvl="0" algn="ctr"/>
              <a:t>‹Nr.›</a:t>
            </a:fld>
            <a:endParaRPr lang="en-US" sz="800" dirty="0">
              <a:solidFill>
                <a:schemeClr val="bg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80B588B-769A-964C-B04A-A0A39F4A1B54}"/>
              </a:ext>
            </a:extLst>
          </p:cNvPr>
          <p:cNvGrpSpPr/>
          <p:nvPr/>
        </p:nvGrpSpPr>
        <p:grpSpPr>
          <a:xfrm>
            <a:off x="11862848" y="1678073"/>
            <a:ext cx="230832" cy="3501854"/>
            <a:chOff x="0" y="1980381"/>
            <a:chExt cx="230832" cy="350185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64AEB60-2887-4E4F-BABA-6F7DA040CBD2}"/>
                </a:ext>
              </a:extLst>
            </p:cNvPr>
            <p:cNvSpPr txBox="1"/>
            <p:nvPr/>
          </p:nvSpPr>
          <p:spPr>
            <a:xfrm rot="16200000">
              <a:off x="-1394245" y="3615892"/>
              <a:ext cx="3019322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/>
                  </a:solidFill>
                </a:rPr>
                <a:t>Proprietary and Confidential Property of UCB</a:t>
              </a:r>
              <a:endParaRPr lang="en-BE" sz="900" dirty="0">
                <a:solidFill>
                  <a:schemeClr val="bg1"/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E612709-CECD-664B-BF5B-67A0B0C29783}"/>
                </a:ext>
              </a:extLst>
            </p:cNvPr>
            <p:cNvCxnSpPr>
              <a:cxnSpLocks/>
            </p:cNvCxnSpPr>
            <p:nvPr/>
          </p:nvCxnSpPr>
          <p:spPr>
            <a:xfrm>
              <a:off x="115416" y="1980381"/>
              <a:ext cx="0" cy="47351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2285A0B-2510-8548-8DA1-BF2F0AAAE870}"/>
                </a:ext>
              </a:extLst>
            </p:cNvPr>
            <p:cNvCxnSpPr>
              <a:cxnSpLocks/>
            </p:cNvCxnSpPr>
            <p:nvPr/>
          </p:nvCxnSpPr>
          <p:spPr>
            <a:xfrm>
              <a:off x="115416" y="5008716"/>
              <a:ext cx="0" cy="47351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4">
            <a:extLst>
              <a:ext uri="{FF2B5EF4-FFF2-40B4-BE49-F238E27FC236}">
                <a16:creationId xmlns:a16="http://schemas.microsoft.com/office/drawing/2014/main" id="{802F1EE5-42E6-5746-B0CD-42F46A5A061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406017" y="0"/>
            <a:ext cx="6792334" cy="6856413"/>
            <a:chOff x="4398" y="1002"/>
            <a:chExt cx="3286" cy="3317"/>
          </a:xfrm>
        </p:grpSpPr>
        <p:sp>
          <p:nvSpPr>
            <p:cNvPr id="14" name="AutoShape 3">
              <a:extLst>
                <a:ext uri="{FF2B5EF4-FFF2-40B4-BE49-F238E27FC236}">
                  <a16:creationId xmlns:a16="http://schemas.microsoft.com/office/drawing/2014/main" id="{8B80C5A6-2526-5249-97C0-C743314F8488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398" y="1002"/>
              <a:ext cx="3286" cy="3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0DFC4E2F-F685-F34F-97B1-6ABAA001EA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97" y="1002"/>
              <a:ext cx="3286" cy="3318"/>
            </a:xfrm>
            <a:custGeom>
              <a:avLst/>
              <a:gdLst>
                <a:gd name="T0" fmla="*/ 2544 w 2544"/>
                <a:gd name="T1" fmla="*/ 0 h 2569"/>
                <a:gd name="T2" fmla="*/ 2544 w 2544"/>
                <a:gd name="T3" fmla="*/ 2569 h 2569"/>
                <a:gd name="T4" fmla="*/ 0 w 2544"/>
                <a:gd name="T5" fmla="*/ 2569 h 2569"/>
                <a:gd name="T6" fmla="*/ 2544 w 2544"/>
                <a:gd name="T7" fmla="*/ 0 h 2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44" h="2569">
                  <a:moveTo>
                    <a:pt x="2544" y="0"/>
                  </a:moveTo>
                  <a:cubicBezTo>
                    <a:pt x="2544" y="2569"/>
                    <a:pt x="2544" y="2569"/>
                    <a:pt x="2544" y="2569"/>
                  </a:cubicBezTo>
                  <a:cubicBezTo>
                    <a:pt x="0" y="2569"/>
                    <a:pt x="0" y="2569"/>
                    <a:pt x="0" y="2569"/>
                  </a:cubicBezTo>
                  <a:cubicBezTo>
                    <a:pt x="1308" y="2365"/>
                    <a:pt x="2342" y="1321"/>
                    <a:pt x="2544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879C9E3-8642-7E41-B078-9D6810971079}"/>
              </a:ext>
            </a:extLst>
          </p:cNvPr>
          <p:cNvSpPr txBox="1"/>
          <p:nvPr userDrawn="1"/>
        </p:nvSpPr>
        <p:spPr bwMode="gray">
          <a:xfrm>
            <a:off x="11765972" y="6547006"/>
            <a:ext cx="426027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BE"/>
            </a:defPPr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algn="ctr"/>
            <a:fld id="{6C5AF65D-6854-49AF-ABC5-48B5BA0EA842}" type="slidenum">
              <a:rPr lang="en-US" sz="800" smtClean="0">
                <a:solidFill>
                  <a:schemeClr val="bg1"/>
                </a:solidFill>
              </a:rPr>
              <a:pPr lvl="0" algn="ctr"/>
              <a:t>‹Nr.›</a:t>
            </a:fld>
            <a:endParaRPr lang="en-US" sz="800" dirty="0">
              <a:solidFill>
                <a:schemeClr val="bg1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4D28F05-7DD6-5641-A261-DA047E7E96FC}"/>
              </a:ext>
            </a:extLst>
          </p:cNvPr>
          <p:cNvGrpSpPr/>
          <p:nvPr userDrawn="1"/>
        </p:nvGrpSpPr>
        <p:grpSpPr>
          <a:xfrm>
            <a:off x="11862848" y="1678073"/>
            <a:ext cx="230832" cy="3501854"/>
            <a:chOff x="0" y="1980381"/>
            <a:chExt cx="230832" cy="350185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F17DD44-1000-FB4A-8A5B-548BF0709366}"/>
                </a:ext>
              </a:extLst>
            </p:cNvPr>
            <p:cNvSpPr txBox="1"/>
            <p:nvPr userDrawn="1"/>
          </p:nvSpPr>
          <p:spPr>
            <a:xfrm rot="16200000">
              <a:off x="-1394245" y="3615892"/>
              <a:ext cx="3019322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/>
                  </a:solidFill>
                </a:rPr>
                <a:t>Proprietary and Confidential Property of UCB</a:t>
              </a:r>
              <a:endParaRPr lang="en-BE" sz="900" dirty="0">
                <a:solidFill>
                  <a:schemeClr val="bg1"/>
                </a:solidFill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79DE366-DE1A-3D4A-9169-7A39E1393D4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416" y="1980381"/>
              <a:ext cx="0" cy="47351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0298EF5-07A8-0246-9E7D-DBA68C87E47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416" y="5008716"/>
              <a:ext cx="0" cy="47351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3397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1">
            <a:extLst>
              <a:ext uri="{FF2B5EF4-FFF2-40B4-BE49-F238E27FC236}">
                <a16:creationId xmlns:a16="http://schemas.microsoft.com/office/drawing/2014/main" id="{DC9685A4-CF88-564B-925B-AF0FD83F6C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4058657"/>
            <a:ext cx="4401079" cy="867930"/>
          </a:xfrm>
        </p:spPr>
        <p:txBody>
          <a:bodyPr wrap="square" rIns="36000" anchor="b">
            <a:spAutoFit/>
          </a:bodyPr>
          <a:lstStyle>
            <a:lvl1pPr algn="l">
              <a:defRPr sz="2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BE" dirty="0"/>
          </a:p>
        </p:txBody>
      </p:sp>
      <p:sp>
        <p:nvSpPr>
          <p:cNvPr id="59" name="Subtitle 2">
            <a:extLst>
              <a:ext uri="{FF2B5EF4-FFF2-40B4-BE49-F238E27FC236}">
                <a16:creationId xmlns:a16="http://schemas.microsoft.com/office/drawing/2014/main" id="{2182F8AD-1FB7-254D-B9E0-A4E8BB5B9E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5018662"/>
            <a:ext cx="4401079" cy="338554"/>
          </a:xfrm>
        </p:spPr>
        <p:txBody>
          <a:bodyPr wrap="square" rIns="3600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BE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AE4611C-9F5D-A942-8DF3-4440110899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54754" y="0"/>
            <a:ext cx="9437246" cy="6858000"/>
          </a:xfrm>
          <a:custGeom>
            <a:avLst/>
            <a:gdLst>
              <a:gd name="connsiteX0" fmla="*/ 0 w 9437246"/>
              <a:gd name="connsiteY0" fmla="*/ 0 h 6833052"/>
              <a:gd name="connsiteX1" fmla="*/ 9437246 w 9437246"/>
              <a:gd name="connsiteY1" fmla="*/ 0 h 6833052"/>
              <a:gd name="connsiteX2" fmla="*/ 9437246 w 9437246"/>
              <a:gd name="connsiteY2" fmla="*/ 6833052 h 6833052"/>
              <a:gd name="connsiteX3" fmla="*/ 9221785 w 9437246"/>
              <a:gd name="connsiteY3" fmla="*/ 6819662 h 6833052"/>
              <a:gd name="connsiteX4" fmla="*/ 78869 w 9437246"/>
              <a:gd name="connsiteY4" fmla="*/ 252510 h 6833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37246" h="6833052">
                <a:moveTo>
                  <a:pt x="0" y="0"/>
                </a:moveTo>
                <a:lnTo>
                  <a:pt x="9437246" y="0"/>
                </a:lnTo>
                <a:lnTo>
                  <a:pt x="9437246" y="6833052"/>
                </a:lnTo>
                <a:lnTo>
                  <a:pt x="9221785" y="6819662"/>
                </a:lnTo>
                <a:cubicBezTo>
                  <a:pt x="4879604" y="6473211"/>
                  <a:pt x="1296735" y="3813340"/>
                  <a:pt x="78869" y="25251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Ins="180000" anchor="ctr">
            <a:noAutofit/>
          </a:bodyPr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BE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AC7B90F-A1C3-0C45-8761-4AC75DE2D92E}"/>
              </a:ext>
            </a:extLst>
          </p:cNvPr>
          <p:cNvGrpSpPr/>
          <p:nvPr userDrawn="1"/>
        </p:nvGrpSpPr>
        <p:grpSpPr>
          <a:xfrm rot="5400000">
            <a:off x="5980584" y="4768552"/>
            <a:ext cx="230832" cy="3501854"/>
            <a:chOff x="0" y="1980381"/>
            <a:chExt cx="230832" cy="350185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2ABC181-BB9B-8443-AFB9-3CEAF9B2A04E}"/>
                </a:ext>
              </a:extLst>
            </p:cNvPr>
            <p:cNvSpPr txBox="1"/>
            <p:nvPr/>
          </p:nvSpPr>
          <p:spPr>
            <a:xfrm rot="16200000">
              <a:off x="-1394245" y="3615892"/>
              <a:ext cx="3019322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Proprietary and Confidential Property of UCB</a:t>
              </a:r>
              <a:endParaRPr lang="en-BE" sz="900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6005F7B-9433-394D-8C2A-9AE3DB8C4A3C}"/>
                </a:ext>
              </a:extLst>
            </p:cNvPr>
            <p:cNvCxnSpPr>
              <a:cxnSpLocks/>
            </p:cNvCxnSpPr>
            <p:nvPr/>
          </p:nvCxnSpPr>
          <p:spPr>
            <a:xfrm>
              <a:off x="115416" y="1980381"/>
              <a:ext cx="0" cy="47351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9B9F0A8-3F16-874D-ACFB-DF31876D8D97}"/>
                </a:ext>
              </a:extLst>
            </p:cNvPr>
            <p:cNvCxnSpPr>
              <a:cxnSpLocks/>
            </p:cNvCxnSpPr>
            <p:nvPr/>
          </p:nvCxnSpPr>
          <p:spPr>
            <a:xfrm>
              <a:off x="115416" y="5008716"/>
              <a:ext cx="0" cy="47351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273BA04-2628-DF4D-925E-D3A419BC9379}"/>
              </a:ext>
            </a:extLst>
          </p:cNvPr>
          <p:cNvGrpSpPr/>
          <p:nvPr userDrawn="1"/>
        </p:nvGrpSpPr>
        <p:grpSpPr>
          <a:xfrm rot="5400000">
            <a:off x="6096000" y="4768552"/>
            <a:ext cx="0" cy="3501854"/>
            <a:chOff x="115416" y="1980381"/>
            <a:chExt cx="0" cy="3501854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3CFF3F5-2232-9A41-BBA6-953E941A00F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416" y="1980381"/>
              <a:ext cx="0" cy="47351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303C5E9-A81C-9441-8561-447FAE9A950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416" y="5008716"/>
              <a:ext cx="0" cy="47351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0981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1">
            <a:extLst>
              <a:ext uri="{FF2B5EF4-FFF2-40B4-BE49-F238E27FC236}">
                <a16:creationId xmlns:a16="http://schemas.microsoft.com/office/drawing/2014/main" id="{DC9685A4-CF88-564B-925B-AF0FD83F6C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5230" y="4370048"/>
            <a:ext cx="9401540" cy="480131"/>
          </a:xfrm>
        </p:spPr>
        <p:txBody>
          <a:bodyPr wrap="square" rIns="36000" anchor="b">
            <a:normAutofit/>
          </a:bodyPr>
          <a:lstStyle>
            <a:lvl1pPr algn="ctr">
              <a:defRPr sz="2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BE" dirty="0"/>
          </a:p>
        </p:txBody>
      </p:sp>
      <p:sp>
        <p:nvSpPr>
          <p:cNvPr id="59" name="Subtitle 2">
            <a:extLst>
              <a:ext uri="{FF2B5EF4-FFF2-40B4-BE49-F238E27FC236}">
                <a16:creationId xmlns:a16="http://schemas.microsoft.com/office/drawing/2014/main" id="{2182F8AD-1FB7-254D-B9E0-A4E8BB5B9E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5230" y="4942254"/>
            <a:ext cx="9401540" cy="338554"/>
          </a:xfrm>
        </p:spPr>
        <p:txBody>
          <a:bodyPr wrap="square" rIns="36000" anchor="t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BE" dirty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551F790-BC07-EE40-85F4-EFC68DCF6426}"/>
              </a:ext>
            </a:extLst>
          </p:cNvPr>
          <p:cNvGrpSpPr/>
          <p:nvPr/>
        </p:nvGrpSpPr>
        <p:grpSpPr>
          <a:xfrm rot="5400000">
            <a:off x="5980584" y="4768552"/>
            <a:ext cx="230832" cy="3501854"/>
            <a:chOff x="0" y="1980381"/>
            <a:chExt cx="230832" cy="3501854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C170B76-1B60-8A47-8BF2-13B1F51C9FBB}"/>
                </a:ext>
              </a:extLst>
            </p:cNvPr>
            <p:cNvSpPr txBox="1"/>
            <p:nvPr userDrawn="1"/>
          </p:nvSpPr>
          <p:spPr>
            <a:xfrm rot="16200000">
              <a:off x="-1394245" y="3615892"/>
              <a:ext cx="3019322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Proprietary and Confidential Property of UCB</a:t>
              </a:r>
              <a:endParaRPr lang="en-BE" sz="900" dirty="0">
                <a:solidFill>
                  <a:schemeClr val="tx1"/>
                </a:solidFill>
              </a:endParaRP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000FD983-1E0D-674B-B17D-0D7B767052EA}"/>
                </a:ext>
              </a:extLst>
            </p:cNvPr>
            <p:cNvCxnSpPr>
              <a:cxnSpLocks/>
            </p:cNvCxnSpPr>
            <p:nvPr/>
          </p:nvCxnSpPr>
          <p:spPr>
            <a:xfrm>
              <a:off x="115416" y="1980381"/>
              <a:ext cx="0" cy="47351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43A570F-F968-D440-962C-BE1ABFFB5395}"/>
                </a:ext>
              </a:extLst>
            </p:cNvPr>
            <p:cNvCxnSpPr>
              <a:cxnSpLocks/>
            </p:cNvCxnSpPr>
            <p:nvPr/>
          </p:nvCxnSpPr>
          <p:spPr>
            <a:xfrm>
              <a:off x="115416" y="5008716"/>
              <a:ext cx="0" cy="47351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6" name="Graphic 105">
            <a:extLst>
              <a:ext uri="{FF2B5EF4-FFF2-40B4-BE49-F238E27FC236}">
                <a16:creationId xmlns:a16="http://schemas.microsoft.com/office/drawing/2014/main" id="{0741A49E-26E7-0344-ABB9-6BCB6B3ED9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95230" y="1043297"/>
            <a:ext cx="9401540" cy="303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79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14D3F-14BD-1040-8A81-A75FE65A7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spAutoFit/>
          </a:bodyPr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95B85C-4BCC-D949-9DC0-F6A10AAB5A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DE-N-DA-AS-2300001. Datum der Erstellung: Juni 2023. © UCB Pharma GmbH, 2023. Alle Rechte vorbehalten.</a:t>
            </a:r>
            <a:endParaRPr lang="en-BE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8A45D60-3196-6042-836D-45547787D11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26027" y="1412875"/>
            <a:ext cx="11339946" cy="46958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8711E790-5DB1-7448-959E-6902A23D8B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50924" y="6393857"/>
            <a:ext cx="8829521" cy="123111"/>
          </a:xfrm>
        </p:spPr>
        <p:txBody>
          <a:bodyPr vert="horz" wrap="square" lIns="0" tIns="0" rIns="91440" bIns="0" rtlCol="0"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BE" sz="800" dirty="0"/>
            </a:lvl1pPr>
          </a:lstStyle>
          <a:p>
            <a:pPr marL="0" lvl="0"/>
            <a:r>
              <a:rPr lang="en-GB" dirty="0"/>
              <a:t>References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43888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14D3F-14BD-1040-8A81-A75FE65A7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95B85C-4BCC-D949-9DC0-F6A10AAB5A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DE-N-DA-AS-2300001. Datum der Erstellung: Juni 2023. © UCB Pharma GmbH, 2023. Alle Rechte vorbehalten.</a:t>
            </a:r>
            <a:endParaRPr lang="en-BE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8A45D60-3196-6042-836D-45547787D11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26027" y="1412875"/>
            <a:ext cx="11339946" cy="46958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60528AF-2E04-7C46-A0A8-47B612A1F7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6027" y="821163"/>
            <a:ext cx="11339946" cy="369332"/>
          </a:xfrm>
        </p:spPr>
        <p:txBody>
          <a:bodyPr wrap="square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EC48C9EA-1E78-2A4B-A3AF-AD484DF422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50924" y="6393857"/>
            <a:ext cx="8829521" cy="123111"/>
          </a:xfrm>
        </p:spPr>
        <p:txBody>
          <a:bodyPr vert="horz" wrap="square" lIns="0" tIns="0" rIns="91440" bIns="0" rtlCol="0"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BE" sz="800" dirty="0"/>
            </a:lvl1pPr>
          </a:lstStyle>
          <a:p>
            <a:pPr marL="0" lvl="0"/>
            <a:r>
              <a:rPr lang="en-GB" dirty="0"/>
              <a:t>References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19021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14D3F-14BD-1040-8A81-A75FE65A74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6027" y="2948087"/>
            <a:ext cx="1924897" cy="480131"/>
          </a:xfrm>
        </p:spPr>
        <p:txBody>
          <a:bodyPr wrap="square" anchor="ctr">
            <a:spAutoFit/>
          </a:bodyPr>
          <a:lstStyle/>
          <a:p>
            <a:r>
              <a:rPr lang="en-GB" dirty="0"/>
              <a:t>Agenda</a:t>
            </a:r>
            <a:endParaRPr lang="en-B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95B85C-4BCC-D949-9DC0-F6A10AAB5A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DE-N-DA-AS-2300001. Datum der Erstellung: Juni 2023. © UCB Pharma GmbH, 2023. Alle Rechte vorbehalten.</a:t>
            </a:r>
            <a:endParaRPr lang="en-BE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8A45D60-3196-6042-836D-45547787D11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350924" y="1072444"/>
            <a:ext cx="9415049" cy="4231418"/>
          </a:xfrm>
        </p:spPr>
        <p:txBody>
          <a:bodyPr rIns="72000" anchor="ctr">
            <a:normAutofit/>
          </a:bodyPr>
          <a:lstStyle>
            <a:lvl1pPr marL="342900" indent="-342900">
              <a:buFont typeface="+mj-lt"/>
              <a:buAutoNum type="arabicPeriod"/>
              <a:defRPr sz="1800"/>
            </a:lvl1pPr>
            <a:lvl2pPr marL="800100" indent="-342900">
              <a:buFont typeface="+mj-lt"/>
              <a:buAutoNum type="arabicPeriod"/>
              <a:defRPr sz="1600"/>
            </a:lvl2pPr>
            <a:lvl3pPr>
              <a:buFont typeface="+mj-lt"/>
              <a:buAutoNum type="arabicPeriod"/>
              <a:defRPr sz="1400"/>
            </a:lvl3pPr>
            <a:lvl4pPr>
              <a:buFont typeface="+mj-lt"/>
              <a:buAutoNum type="arabicPeriod"/>
              <a:defRPr sz="1200"/>
            </a:lvl4pPr>
            <a:lvl5pPr>
              <a:buFont typeface="+mj-lt"/>
              <a:buAutoNum type="arabicPeriod"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6BAC6D8C-4CD7-404E-803B-9C1856B74D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50725" y="5389716"/>
            <a:ext cx="731603" cy="749022"/>
          </a:xfrm>
          <a:prstGeom prst="rect">
            <a:avLst/>
          </a:prstGeom>
        </p:spPr>
      </p:pic>
      <p:sp>
        <p:nvSpPr>
          <p:cNvPr id="57" name="Freeform 5">
            <a:extLst>
              <a:ext uri="{FF2B5EF4-FFF2-40B4-BE49-F238E27FC236}">
                <a16:creationId xmlns:a16="http://schemas.microsoft.com/office/drawing/2014/main" id="{34A1DC10-00A7-8F4E-B794-229E5F875B78}"/>
              </a:ext>
            </a:extLst>
          </p:cNvPr>
          <p:cNvSpPr>
            <a:spLocks/>
          </p:cNvSpPr>
          <p:nvPr/>
        </p:nvSpPr>
        <p:spPr bwMode="auto">
          <a:xfrm rot="5400000" flipH="1">
            <a:off x="414951" y="390169"/>
            <a:ext cx="737003" cy="731602"/>
          </a:xfrm>
          <a:custGeom>
            <a:avLst/>
            <a:gdLst>
              <a:gd name="T0" fmla="*/ 2544 w 2544"/>
              <a:gd name="T1" fmla="*/ 0 h 2569"/>
              <a:gd name="T2" fmla="*/ 2544 w 2544"/>
              <a:gd name="T3" fmla="*/ 2569 h 2569"/>
              <a:gd name="T4" fmla="*/ 0 w 2544"/>
              <a:gd name="T5" fmla="*/ 2569 h 2569"/>
              <a:gd name="T6" fmla="*/ 2544 w 2544"/>
              <a:gd name="T7" fmla="*/ 0 h 2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44" h="2569">
                <a:moveTo>
                  <a:pt x="2544" y="0"/>
                </a:moveTo>
                <a:cubicBezTo>
                  <a:pt x="2544" y="2569"/>
                  <a:pt x="2544" y="2569"/>
                  <a:pt x="2544" y="2569"/>
                </a:cubicBezTo>
                <a:cubicBezTo>
                  <a:pt x="0" y="2569"/>
                  <a:pt x="0" y="2569"/>
                  <a:pt x="0" y="2569"/>
                </a:cubicBezTo>
                <a:cubicBezTo>
                  <a:pt x="1308" y="2365"/>
                  <a:pt x="2342" y="1321"/>
                  <a:pt x="2544" y="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9F642E9-70FA-1247-BA86-AF1A80340F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50725" y="5389716"/>
            <a:ext cx="731603" cy="749022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B9E80466-0F67-B749-B46F-1A7900249BBA}"/>
              </a:ext>
            </a:extLst>
          </p:cNvPr>
          <p:cNvSpPr>
            <a:spLocks/>
          </p:cNvSpPr>
          <p:nvPr userDrawn="1"/>
        </p:nvSpPr>
        <p:spPr bwMode="auto">
          <a:xfrm rot="5400000" flipH="1">
            <a:off x="414951" y="390169"/>
            <a:ext cx="737003" cy="731602"/>
          </a:xfrm>
          <a:custGeom>
            <a:avLst/>
            <a:gdLst>
              <a:gd name="T0" fmla="*/ 2544 w 2544"/>
              <a:gd name="T1" fmla="*/ 0 h 2569"/>
              <a:gd name="T2" fmla="*/ 2544 w 2544"/>
              <a:gd name="T3" fmla="*/ 2569 h 2569"/>
              <a:gd name="T4" fmla="*/ 0 w 2544"/>
              <a:gd name="T5" fmla="*/ 2569 h 2569"/>
              <a:gd name="T6" fmla="*/ 2544 w 2544"/>
              <a:gd name="T7" fmla="*/ 0 h 2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44" h="2569">
                <a:moveTo>
                  <a:pt x="2544" y="0"/>
                </a:moveTo>
                <a:cubicBezTo>
                  <a:pt x="2544" y="2569"/>
                  <a:pt x="2544" y="2569"/>
                  <a:pt x="2544" y="2569"/>
                </a:cubicBezTo>
                <a:cubicBezTo>
                  <a:pt x="0" y="2569"/>
                  <a:pt x="0" y="2569"/>
                  <a:pt x="0" y="2569"/>
                </a:cubicBezTo>
                <a:cubicBezTo>
                  <a:pt x="1308" y="2365"/>
                  <a:pt x="2342" y="1321"/>
                  <a:pt x="2544" y="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87F8FFBD-3D41-3241-BF66-01757EA7F4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50924" y="6393857"/>
            <a:ext cx="8829521" cy="123111"/>
          </a:xfrm>
        </p:spPr>
        <p:txBody>
          <a:bodyPr vert="horz" wrap="square" lIns="0" tIns="0" rIns="91440" bIns="0" rtlCol="0"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BE" sz="800" dirty="0"/>
            </a:lvl1pPr>
          </a:lstStyle>
          <a:p>
            <a:pPr marL="0" lvl="0"/>
            <a:r>
              <a:rPr lang="en-GB" dirty="0"/>
              <a:t>References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59525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14D3F-14BD-1040-8A81-A75FE65A7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spAutoFit/>
          </a:bodyPr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95B85C-4BCC-D949-9DC0-F6A10AAB5A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DE-N-DA-AS-2300001. Datum der Erstellung: Juni 2023. © UCB Pharma GmbH, 2023. Alle Rechte vorbehalten.</a:t>
            </a:r>
            <a:endParaRPr lang="en-BE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276A6565-EEB7-ED45-8A5F-FF22EB44DB1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50924" y="6393857"/>
            <a:ext cx="8829521" cy="123111"/>
          </a:xfrm>
        </p:spPr>
        <p:txBody>
          <a:bodyPr vert="horz" wrap="square" lIns="0" tIns="0" rIns="91440" bIns="0" rtlCol="0"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BE" sz="800" dirty="0"/>
            </a:lvl1pPr>
          </a:lstStyle>
          <a:p>
            <a:pPr marL="0" lvl="0"/>
            <a:r>
              <a:rPr lang="en-GB" dirty="0"/>
              <a:t>References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39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14D3F-14BD-1040-8A81-A75FE65A7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95B85C-4BCC-D949-9DC0-F6A10AAB5A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DE-N-DA-AS-2300001. Datum der Erstellung: Juni 2023. © UCB Pharma GmbH, 2023. Alle Rechte vorbehalten.</a:t>
            </a:r>
            <a:endParaRPr lang="en-BE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60528AF-2E04-7C46-A0A8-47B612A1F7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6027" y="790385"/>
            <a:ext cx="11339946" cy="400110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8A5F3D1-3371-6E48-A60A-E160474D60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50924" y="6393857"/>
            <a:ext cx="8829521" cy="123111"/>
          </a:xfrm>
        </p:spPr>
        <p:txBody>
          <a:bodyPr vert="horz" wrap="square" lIns="0" tIns="0" rIns="91440" bIns="0" rtlCol="0"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BE" sz="800" dirty="0"/>
            </a:lvl1pPr>
          </a:lstStyle>
          <a:p>
            <a:pPr marL="0" lvl="0"/>
            <a:r>
              <a:rPr lang="en-GB" dirty="0"/>
              <a:t>References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65101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background">
    <p:bg>
      <p:bgPr>
        <a:solidFill>
          <a:schemeClr val="bg1">
            <a:lumMod val="95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14D3F-14BD-1040-8A81-A75FE65A7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95B85C-4BCC-D949-9DC0-F6A10AAB5A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DE-N-DA-AS-2300001. Datum der Erstellung: Juni 2023. © UCB Pharma GmbH, 2023. Alle Rechte vorbehalten.</a:t>
            </a:r>
            <a:endParaRPr lang="en-BE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60528AF-2E04-7C46-A0A8-47B612A1F7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6027" y="821163"/>
            <a:ext cx="11339946" cy="369332"/>
          </a:xfrm>
        </p:spPr>
        <p:txBody>
          <a:bodyPr wrap="square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E36025B2-9AE1-5742-99EF-2EDD93BE72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50924" y="6393857"/>
            <a:ext cx="8829521" cy="123111"/>
          </a:xfrm>
        </p:spPr>
        <p:txBody>
          <a:bodyPr vert="horz" wrap="square" lIns="0" tIns="0" rIns="91440" bIns="0" rtlCol="0"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BE" sz="800" dirty="0"/>
            </a:lvl1pPr>
          </a:lstStyle>
          <a:p>
            <a:pPr marL="0" lvl="0"/>
            <a:r>
              <a:rPr lang="en-GB" dirty="0"/>
              <a:t>References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46759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14D3F-14BD-1040-8A81-A75FE65A7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95B85C-4BCC-D949-9DC0-F6A10AAB5A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DE-N-DA-AS-2300001. Datum der Erstellung: Juni 2023. © UCB Pharma GmbH, 2023. Alle Rechte vorbehalten.</a:t>
            </a:r>
            <a:endParaRPr lang="en-BE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8A45D60-3196-6042-836D-45547787D11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26027" y="1412875"/>
            <a:ext cx="5572101" cy="46958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60528AF-2E04-7C46-A0A8-47B612A1F7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6027" y="821163"/>
            <a:ext cx="11339946" cy="369332"/>
          </a:xfrm>
        </p:spPr>
        <p:txBody>
          <a:bodyPr wrap="square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968D5CD7-2281-7A4C-9CD7-49CD36C9E00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3874" y="1412875"/>
            <a:ext cx="5572101" cy="46958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FF77DCAE-DC05-544B-948F-CEEF2F87CE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50924" y="6393857"/>
            <a:ext cx="8829521" cy="123111"/>
          </a:xfrm>
        </p:spPr>
        <p:txBody>
          <a:bodyPr vert="horz" wrap="square" lIns="0" tIns="0" rIns="91440" bIns="0" rtlCol="0"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BE" sz="800" dirty="0"/>
            </a:lvl1pPr>
          </a:lstStyle>
          <a:p>
            <a:pPr marL="0" lvl="0"/>
            <a:r>
              <a:rPr lang="en-GB" dirty="0"/>
              <a:t>References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87916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ntent w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14D3F-14BD-1040-8A81-A75FE65A7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95B85C-4BCC-D949-9DC0-F6A10AAB5A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DE-N-DA-AS-2300001. Datum der Erstellung: Juni 2023. © UCB Pharma GmbH, 2023. Alle Rechte vorbehalten.</a:t>
            </a:r>
            <a:endParaRPr lang="en-BE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8A45D60-3196-6042-836D-45547787D11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26027" y="1925053"/>
            <a:ext cx="5572101" cy="418364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60528AF-2E04-7C46-A0A8-47B612A1F7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6027" y="821163"/>
            <a:ext cx="11339946" cy="369332"/>
          </a:xfrm>
        </p:spPr>
        <p:txBody>
          <a:bodyPr wrap="square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968D5CD7-2281-7A4C-9CD7-49CD36C9E00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3874" y="1925053"/>
            <a:ext cx="5572101" cy="418364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727D5C-5A0E-0846-8C0F-CCCCCECE26E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5450" y="1432917"/>
            <a:ext cx="5572101" cy="369332"/>
          </a:xfrm>
        </p:spPr>
        <p:txBody>
          <a:bodyPr wrap="square"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3272EEB-918D-1E46-8C24-CD246EDC6A1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93872" y="1432917"/>
            <a:ext cx="5572101" cy="369332"/>
          </a:xfrm>
        </p:spPr>
        <p:txBody>
          <a:bodyPr wrap="square"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E0C40E4-8384-9447-BAA9-BC6FDFA2C6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50924" y="6393857"/>
            <a:ext cx="8829521" cy="123111"/>
          </a:xfrm>
        </p:spPr>
        <p:txBody>
          <a:bodyPr vert="horz" wrap="square" lIns="0" tIns="0" rIns="91440" bIns="0" rtlCol="0"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BE" sz="800" dirty="0"/>
            </a:lvl1pPr>
          </a:lstStyle>
          <a:p>
            <a:pPr marL="0" lvl="0"/>
            <a:r>
              <a:rPr lang="en-GB" dirty="0"/>
              <a:t>References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08117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61D29F-3B63-0C41-9005-5CD01A30B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027" y="259160"/>
            <a:ext cx="11339946" cy="480131"/>
          </a:xfrm>
          <a:prstGeom prst="rect">
            <a:avLst/>
          </a:prstGeom>
        </p:spPr>
        <p:txBody>
          <a:bodyPr vert="horz" wrap="square" lIns="0" tIns="45720" rIns="3600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0B2A77-002E-F246-BF88-39274714E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6027" y="1412874"/>
            <a:ext cx="11339946" cy="4688421"/>
          </a:xfrm>
          <a:prstGeom prst="rect">
            <a:avLst/>
          </a:prstGeom>
        </p:spPr>
        <p:txBody>
          <a:bodyPr vert="horz" lIns="0" tIns="45720" rIns="3600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95B075-55E6-E84E-866C-52BE981149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50924" y="6547006"/>
            <a:ext cx="8829521" cy="123111"/>
          </a:xfrm>
          <a:prstGeom prst="rect">
            <a:avLst/>
          </a:prstGeom>
        </p:spPr>
        <p:txBody>
          <a:bodyPr vert="horz" wrap="square" lIns="0" tIns="0" rIns="91440" bIns="0" rtlCol="0" anchor="b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/>
              <a:t>DE-N-DA-AS-2300001. Datum der Erstellung: Juni 2023. © UCB Pharma GmbH, 2023. Alle Rechte vorbehalten.</a:t>
            </a:r>
            <a:endParaRPr lang="en-B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ADD386-04E8-1E4B-B741-6C4A31F96C0D}"/>
              </a:ext>
            </a:extLst>
          </p:cNvPr>
          <p:cNvSpPr txBox="1"/>
          <p:nvPr/>
        </p:nvSpPr>
        <p:spPr bwMode="gray">
          <a:xfrm>
            <a:off x="11765972" y="6547006"/>
            <a:ext cx="426027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BE"/>
            </a:defPPr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algn="ctr"/>
            <a:fld id="{6C5AF65D-6854-49AF-ABC5-48B5BA0EA842}" type="slidenum">
              <a:rPr lang="en-US" sz="800" smtClean="0">
                <a:solidFill>
                  <a:schemeClr val="tx1"/>
                </a:solidFill>
              </a:rPr>
              <a:pPr lvl="0" algn="ctr"/>
              <a:t>‹Nr.›</a:t>
            </a:fld>
            <a:endParaRPr lang="en-US" sz="800" dirty="0">
              <a:solidFill>
                <a:schemeClr val="tx1"/>
              </a:solidFill>
            </a:endParaRP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09175B6F-439F-1744-95F7-CD02CF2ECF7A}"/>
              </a:ext>
            </a:extLst>
          </p:cNvPr>
          <p:cNvGrpSpPr/>
          <p:nvPr userDrawn="1"/>
        </p:nvGrpSpPr>
        <p:grpSpPr>
          <a:xfrm>
            <a:off x="11862848" y="1678073"/>
            <a:ext cx="230832" cy="3501854"/>
            <a:chOff x="0" y="1980381"/>
            <a:chExt cx="230832" cy="350185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8D38C8F-6981-7742-9398-45A51A6305C7}"/>
                </a:ext>
              </a:extLst>
            </p:cNvPr>
            <p:cNvSpPr txBox="1"/>
            <p:nvPr/>
          </p:nvSpPr>
          <p:spPr>
            <a:xfrm rot="16200000">
              <a:off x="-1394245" y="3615892"/>
              <a:ext cx="3019322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Proprietary and Confidential Property of UCB</a:t>
              </a:r>
              <a:endParaRPr lang="en-BE" sz="900" dirty="0">
                <a:solidFill>
                  <a:schemeClr val="tx1"/>
                </a:solidFill>
              </a:endParaRPr>
            </a:p>
          </p:txBody>
        </p: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5C49AAAB-10A4-B24C-B52C-AEC6C9A74BC7}"/>
                </a:ext>
              </a:extLst>
            </p:cNvPr>
            <p:cNvCxnSpPr>
              <a:cxnSpLocks/>
            </p:cNvCxnSpPr>
            <p:nvPr/>
          </p:nvCxnSpPr>
          <p:spPr>
            <a:xfrm>
              <a:off x="115416" y="1980381"/>
              <a:ext cx="0" cy="4735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18162C43-4515-4348-91AC-1440902B3ADA}"/>
                </a:ext>
              </a:extLst>
            </p:cNvPr>
            <p:cNvCxnSpPr>
              <a:cxnSpLocks/>
            </p:cNvCxnSpPr>
            <p:nvPr/>
          </p:nvCxnSpPr>
          <p:spPr>
            <a:xfrm>
              <a:off x="115416" y="5008716"/>
              <a:ext cx="0" cy="4735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9" name="Graphic 148">
            <a:extLst>
              <a:ext uri="{FF2B5EF4-FFF2-40B4-BE49-F238E27FC236}">
                <a16:creationId xmlns:a16="http://schemas.microsoft.com/office/drawing/2014/main" id="{DC6B50E3-022A-B04F-AB85-9FFB8229D599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70163" y="6213912"/>
            <a:ext cx="1996068" cy="64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820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18" Type="http://schemas.openxmlformats.org/officeDocument/2006/relationships/image" Target="../media/image21.sv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svg"/><Relationship Id="rId20" Type="http://schemas.openxmlformats.org/officeDocument/2006/relationships/image" Target="../media/image23.sv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24" Type="http://schemas.openxmlformats.org/officeDocument/2006/relationships/image" Target="../media/image27.sv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10" Type="http://schemas.openxmlformats.org/officeDocument/2006/relationships/image" Target="../media/image13.svg"/><Relationship Id="rId19" Type="http://schemas.openxmlformats.org/officeDocument/2006/relationships/image" Target="../media/image22.pn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svg"/><Relationship Id="rId22" Type="http://schemas.openxmlformats.org/officeDocument/2006/relationships/image" Target="../media/image25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234367C0-6066-3B4C-8DCD-9589491B437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F23949B2-DD6D-4735-AD62-D0A7A9F864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2847452"/>
            <a:ext cx="4656381" cy="1255728"/>
          </a:xfrm>
        </p:spPr>
        <p:txBody>
          <a:bodyPr/>
          <a:lstStyle/>
          <a:p>
            <a:r>
              <a:rPr lang="en-GB" dirty="0" err="1"/>
              <a:t>Wir</a:t>
            </a:r>
            <a:r>
              <a:rPr lang="en-GB" dirty="0"/>
              <a:t> </a:t>
            </a:r>
            <a:r>
              <a:rPr lang="en-GB" dirty="0" err="1"/>
              <a:t>sind</a:t>
            </a:r>
            <a:r>
              <a:rPr lang="en-GB" dirty="0"/>
              <a:t> UCB.</a:t>
            </a:r>
            <a:br>
              <a:rPr lang="en-GB" dirty="0"/>
            </a:br>
            <a:r>
              <a:rPr lang="en-GB" dirty="0"/>
              <a:t>Inspired by patients.</a:t>
            </a:r>
            <a:br>
              <a:rPr lang="en-GB" dirty="0"/>
            </a:br>
            <a:r>
              <a:rPr lang="en-GB" dirty="0"/>
              <a:t>Driven by science.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71195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883F886-7723-9C4E-A02D-A927BBFD4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027" y="259160"/>
            <a:ext cx="11339946" cy="480131"/>
          </a:xfrm>
        </p:spPr>
        <p:txBody>
          <a:bodyPr/>
          <a:lstStyle/>
          <a:p>
            <a:r>
              <a:rPr lang="en-GB" dirty="0"/>
              <a:t>Unser </a:t>
            </a:r>
            <a:r>
              <a:rPr lang="en-GB" dirty="0" err="1"/>
              <a:t>Unternehmen</a:t>
            </a:r>
            <a:r>
              <a:rPr lang="en-GB" dirty="0"/>
              <a:t> in </a:t>
            </a:r>
            <a:r>
              <a:rPr lang="en-GB" dirty="0" err="1"/>
              <a:t>Kürze</a:t>
            </a:r>
            <a:endParaRPr lang="en-B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3668D6-81E3-0144-A61E-BA6245356A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350924" y="6547006"/>
            <a:ext cx="8829521" cy="123111"/>
          </a:xfrm>
        </p:spPr>
        <p:txBody>
          <a:bodyPr/>
          <a:lstStyle/>
          <a:p>
            <a:r>
              <a:rPr lang="de-AT" b="0" i="0" dirty="0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AT-DA-2400017</a:t>
            </a:r>
            <a:r>
              <a:rPr lang="de-DE" dirty="0"/>
              <a:t>. Datum der Erstellung: Februar 2024. © UCB Pharma GmbH, 2024. Alle Rechte vorbehalten.</a:t>
            </a:r>
            <a:endParaRPr lang="en-BE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ECEA729-143E-1144-93E1-ED66FE64A1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51088" y="6394450"/>
            <a:ext cx="8829675" cy="122238"/>
          </a:xfrm>
        </p:spPr>
        <p:txBody>
          <a:bodyPr>
            <a:normAutofit/>
          </a:bodyPr>
          <a:lstStyle/>
          <a:p>
            <a:r>
              <a:rPr lang="en-GB" dirty="0"/>
              <a:t>*</a:t>
            </a:r>
            <a:r>
              <a:rPr lang="en-GB" dirty="0" err="1"/>
              <a:t>Gesamtjahr</a:t>
            </a:r>
            <a:r>
              <a:rPr lang="en-GB" dirty="0"/>
              <a:t> 2022 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A34AF9F-A904-F646-9FB8-895883C12693}"/>
              </a:ext>
            </a:extLst>
          </p:cNvPr>
          <p:cNvGrpSpPr/>
          <p:nvPr/>
        </p:nvGrpSpPr>
        <p:grpSpPr>
          <a:xfrm>
            <a:off x="407988" y="1139508"/>
            <a:ext cx="4077908" cy="677048"/>
            <a:chOff x="407988" y="1139508"/>
            <a:chExt cx="4077908" cy="677048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8792437F-2237-184D-8EE8-B9EFA117A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407988" y="1139508"/>
              <a:ext cx="677048" cy="677048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403FDB3-375C-6048-92E2-3A65123CFA8E}"/>
                </a:ext>
              </a:extLst>
            </p:cNvPr>
            <p:cNvSpPr txBox="1"/>
            <p:nvPr/>
          </p:nvSpPr>
          <p:spPr>
            <a:xfrm>
              <a:off x="1085036" y="1262588"/>
              <a:ext cx="3400860" cy="430887"/>
            </a:xfrm>
            <a:prstGeom prst="rect">
              <a:avLst/>
            </a:prstGeom>
          </p:spPr>
          <p:txBody>
            <a:bodyPr vert="horz" wrap="square" lIns="72000" tIns="0" rIns="0" bIns="0" rtlCol="0" anchor="ctr">
              <a:spAutoFit/>
            </a:bodyPr>
            <a:lstStyle/>
            <a:p>
              <a:r>
                <a:rPr lang="en-GB" sz="1400" b="1" dirty="0" err="1">
                  <a:solidFill>
                    <a:schemeClr val="tx2"/>
                  </a:solidFill>
                </a:rPr>
                <a:t>Globales</a:t>
              </a:r>
              <a:r>
                <a:rPr lang="en-GB" sz="1400" b="1" dirty="0">
                  <a:solidFill>
                    <a:schemeClr val="tx2"/>
                  </a:solidFill>
                </a:rPr>
                <a:t> </a:t>
              </a:r>
              <a:r>
                <a:rPr lang="en-GB" sz="1400" b="1" dirty="0" err="1">
                  <a:solidFill>
                    <a:schemeClr val="tx2"/>
                  </a:solidFill>
                </a:rPr>
                <a:t>biopharmazeutisches</a:t>
              </a:r>
              <a:r>
                <a:rPr lang="en-GB" sz="1400" b="1" dirty="0">
                  <a:solidFill>
                    <a:schemeClr val="tx2"/>
                  </a:solidFill>
                </a:rPr>
                <a:t> </a:t>
              </a:r>
              <a:r>
                <a:rPr lang="en-GB" sz="1400" b="1" dirty="0" err="1">
                  <a:solidFill>
                    <a:schemeClr val="tx2"/>
                  </a:solidFill>
                </a:rPr>
                <a:t>Unternehmen</a:t>
              </a:r>
              <a:endParaRPr lang="en-GB" sz="14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E9D4818-E9C5-A54A-B919-273F0E28C1AA}"/>
              </a:ext>
            </a:extLst>
          </p:cNvPr>
          <p:cNvGrpSpPr/>
          <p:nvPr/>
        </p:nvGrpSpPr>
        <p:grpSpPr>
          <a:xfrm>
            <a:off x="407988" y="2192497"/>
            <a:ext cx="4077908" cy="677048"/>
            <a:chOff x="407988" y="2114992"/>
            <a:chExt cx="4077908" cy="67704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ED9484C-ADE5-E946-80F7-E3C774683F85}"/>
                </a:ext>
              </a:extLst>
            </p:cNvPr>
            <p:cNvSpPr txBox="1"/>
            <p:nvPr/>
          </p:nvSpPr>
          <p:spPr>
            <a:xfrm>
              <a:off x="1085036" y="2345793"/>
              <a:ext cx="3400860" cy="215444"/>
            </a:xfrm>
            <a:prstGeom prst="rect">
              <a:avLst/>
            </a:prstGeom>
          </p:spPr>
          <p:txBody>
            <a:bodyPr vert="horz" wrap="square" lIns="72000" tIns="0" rIns="0" bIns="0" rtlCol="0" anchor="ctr">
              <a:spAutoFit/>
            </a:bodyPr>
            <a:lstStyle/>
            <a:p>
              <a:r>
                <a:rPr lang="en-GB" sz="1400" b="1" dirty="0" err="1">
                  <a:solidFill>
                    <a:schemeClr val="tx2"/>
                  </a:solidFill>
                </a:rPr>
                <a:t>Solide</a:t>
              </a:r>
              <a:r>
                <a:rPr lang="en-GB" sz="1400" b="1" dirty="0">
                  <a:solidFill>
                    <a:schemeClr val="tx2"/>
                  </a:solidFill>
                </a:rPr>
                <a:t> </a:t>
              </a:r>
              <a:r>
                <a:rPr lang="en-GB" sz="1400" b="1" dirty="0" err="1">
                  <a:solidFill>
                    <a:schemeClr val="tx2"/>
                  </a:solidFill>
                </a:rPr>
                <a:t>wissenschaftliche</a:t>
              </a:r>
              <a:r>
                <a:rPr lang="en-GB" sz="1400" b="1" dirty="0">
                  <a:solidFill>
                    <a:schemeClr val="tx2"/>
                  </a:solidFill>
                </a:rPr>
                <a:t> </a:t>
              </a:r>
              <a:r>
                <a:rPr lang="en-GB" sz="1400" b="1" dirty="0" err="1">
                  <a:solidFill>
                    <a:schemeClr val="tx2"/>
                  </a:solidFill>
                </a:rPr>
                <a:t>Historie</a:t>
              </a:r>
              <a:endParaRPr lang="en-GB" sz="1400" b="1" dirty="0">
                <a:solidFill>
                  <a:schemeClr val="tx2"/>
                </a:solidFill>
              </a:endParaRPr>
            </a:p>
          </p:txBody>
        </p:sp>
        <p:pic>
          <p:nvPicPr>
            <p:cNvPr id="28" name="Picture 24">
              <a:extLst>
                <a:ext uri="{FF2B5EF4-FFF2-40B4-BE49-F238E27FC236}">
                  <a16:creationId xmlns:a16="http://schemas.microsoft.com/office/drawing/2014/main" id="{9A942AA7-E2E2-8E48-93D0-E67AC05D69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407988" y="2114992"/>
              <a:ext cx="677048" cy="677048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AB86E82-97D0-B146-BE56-32E289236CE2}"/>
              </a:ext>
            </a:extLst>
          </p:cNvPr>
          <p:cNvGrpSpPr/>
          <p:nvPr/>
        </p:nvGrpSpPr>
        <p:grpSpPr>
          <a:xfrm>
            <a:off x="407988" y="3245486"/>
            <a:ext cx="4077908" cy="677048"/>
            <a:chOff x="407988" y="3090476"/>
            <a:chExt cx="4077908" cy="67704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F044DD6-C3D6-AD4A-9D42-93E3E2B95883}"/>
                </a:ext>
              </a:extLst>
            </p:cNvPr>
            <p:cNvSpPr txBox="1"/>
            <p:nvPr/>
          </p:nvSpPr>
          <p:spPr>
            <a:xfrm>
              <a:off x="1085036" y="3321277"/>
              <a:ext cx="3400860" cy="215444"/>
            </a:xfrm>
            <a:prstGeom prst="rect">
              <a:avLst/>
            </a:prstGeom>
          </p:spPr>
          <p:txBody>
            <a:bodyPr vert="horz" wrap="square" lIns="72000" tIns="0" rIns="0" bIns="0" rtlCol="0" anchor="ctr">
              <a:spAutoFit/>
            </a:bodyPr>
            <a:lstStyle/>
            <a:p>
              <a:r>
                <a:rPr lang="en-GB" sz="1400" b="1" dirty="0" err="1">
                  <a:solidFill>
                    <a:schemeClr val="tx2"/>
                  </a:solidFill>
                </a:rPr>
                <a:t>Umsatz</a:t>
              </a:r>
              <a:r>
                <a:rPr lang="en-GB" sz="1400" b="1" dirty="0">
                  <a:solidFill>
                    <a:schemeClr val="tx2"/>
                  </a:solidFill>
                </a:rPr>
                <a:t> 5,5 </a:t>
              </a:r>
              <a:r>
                <a:rPr lang="en-GB" sz="1400" b="1" dirty="0" err="1">
                  <a:solidFill>
                    <a:schemeClr val="tx2"/>
                  </a:solidFill>
                </a:rPr>
                <a:t>Milliarden</a:t>
              </a:r>
              <a:r>
                <a:rPr lang="en-GB" sz="1400" b="1" dirty="0">
                  <a:solidFill>
                    <a:schemeClr val="tx2"/>
                  </a:solidFill>
                </a:rPr>
                <a:t> €*</a:t>
              </a:r>
            </a:p>
          </p:txBody>
        </p:sp>
        <p:pic>
          <p:nvPicPr>
            <p:cNvPr id="29" name="Picture 24">
              <a:extLst>
                <a:ext uri="{FF2B5EF4-FFF2-40B4-BE49-F238E27FC236}">
                  <a16:creationId xmlns:a16="http://schemas.microsoft.com/office/drawing/2014/main" id="{796513F5-9E2F-DD49-9959-38041ED1424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407988" y="3090476"/>
              <a:ext cx="677048" cy="677048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E779315-0D8F-274B-A070-D87957CEAEBE}"/>
              </a:ext>
            </a:extLst>
          </p:cNvPr>
          <p:cNvGrpSpPr/>
          <p:nvPr/>
        </p:nvGrpSpPr>
        <p:grpSpPr>
          <a:xfrm>
            <a:off x="407988" y="4298475"/>
            <a:ext cx="4077908" cy="677048"/>
            <a:chOff x="407988" y="4065960"/>
            <a:chExt cx="4077908" cy="67704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D14B060-1198-1442-A448-F19687A9595A}"/>
                </a:ext>
              </a:extLst>
            </p:cNvPr>
            <p:cNvSpPr txBox="1"/>
            <p:nvPr/>
          </p:nvSpPr>
          <p:spPr>
            <a:xfrm>
              <a:off x="1085036" y="4296761"/>
              <a:ext cx="3400860" cy="215444"/>
            </a:xfrm>
            <a:prstGeom prst="rect">
              <a:avLst/>
            </a:prstGeom>
          </p:spPr>
          <p:txBody>
            <a:bodyPr vert="horz" wrap="square" lIns="72000" tIns="0" rIns="0" bIns="0" rtlCol="0" anchor="ctr">
              <a:spAutoFit/>
            </a:bodyPr>
            <a:lstStyle/>
            <a:p>
              <a:r>
                <a:rPr lang="en-GB" sz="1400" b="1" dirty="0" err="1">
                  <a:solidFill>
                    <a:schemeClr val="tx2"/>
                  </a:solidFill>
                </a:rPr>
                <a:t>Nachhaltigkeit</a:t>
              </a:r>
              <a:r>
                <a:rPr lang="en-GB" sz="1400" b="1" dirty="0">
                  <a:solidFill>
                    <a:schemeClr val="tx2"/>
                  </a:solidFill>
                </a:rPr>
                <a:t> </a:t>
              </a:r>
              <a:r>
                <a:rPr lang="en-GB" sz="1400" b="1" dirty="0" err="1">
                  <a:solidFill>
                    <a:schemeClr val="tx2"/>
                  </a:solidFill>
                </a:rPr>
                <a:t>als</a:t>
              </a:r>
              <a:r>
                <a:rPr lang="en-GB" sz="1400" b="1" dirty="0">
                  <a:solidFill>
                    <a:schemeClr val="tx2"/>
                  </a:solidFill>
                </a:rPr>
                <a:t> </a:t>
              </a:r>
              <a:r>
                <a:rPr lang="en-GB" sz="1400" b="1" dirty="0" err="1">
                  <a:solidFill>
                    <a:schemeClr val="tx2"/>
                  </a:solidFill>
                </a:rPr>
                <a:t>Geschäftsansatz</a:t>
              </a:r>
              <a:endParaRPr lang="en-GB" sz="1400" b="1" dirty="0">
                <a:solidFill>
                  <a:schemeClr val="tx2"/>
                </a:solidFill>
              </a:endParaRPr>
            </a:p>
          </p:txBody>
        </p:sp>
        <p:pic>
          <p:nvPicPr>
            <p:cNvPr id="30" name="Picture 24">
              <a:extLst>
                <a:ext uri="{FF2B5EF4-FFF2-40B4-BE49-F238E27FC236}">
                  <a16:creationId xmlns:a16="http://schemas.microsoft.com/office/drawing/2014/main" id="{E9D89517-B962-D14E-ADEA-784715DF72E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407988" y="4065960"/>
              <a:ext cx="677048" cy="677048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555FD0B-D5F5-2D43-A22C-9322F7993416}"/>
              </a:ext>
            </a:extLst>
          </p:cNvPr>
          <p:cNvGrpSpPr/>
          <p:nvPr/>
        </p:nvGrpSpPr>
        <p:grpSpPr>
          <a:xfrm>
            <a:off x="407988" y="5351465"/>
            <a:ext cx="4077908" cy="677048"/>
            <a:chOff x="407988" y="5041442"/>
            <a:chExt cx="4077908" cy="67704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0C4ADC7-771C-FE41-8579-EAC2EF043ACF}"/>
                </a:ext>
              </a:extLst>
            </p:cNvPr>
            <p:cNvSpPr txBox="1"/>
            <p:nvPr/>
          </p:nvSpPr>
          <p:spPr>
            <a:xfrm>
              <a:off x="1085036" y="5272244"/>
              <a:ext cx="3400860" cy="215444"/>
            </a:xfrm>
            <a:prstGeom prst="rect">
              <a:avLst/>
            </a:prstGeom>
          </p:spPr>
          <p:txBody>
            <a:bodyPr vert="horz" wrap="square" lIns="72000" tIns="0" rIns="0" bIns="0" rtlCol="0" anchor="ctr">
              <a:spAutoFit/>
            </a:bodyPr>
            <a:lstStyle/>
            <a:p>
              <a:r>
                <a:rPr lang="de-DE" sz="1400" b="1" dirty="0">
                  <a:solidFill>
                    <a:schemeClr val="tx2"/>
                  </a:solidFill>
                </a:rPr>
                <a:t>Notiert an der </a:t>
              </a:r>
              <a:r>
                <a:rPr lang="en-BE" sz="1400" b="1" dirty="0">
                  <a:solidFill>
                    <a:schemeClr val="tx2"/>
                  </a:solidFill>
                </a:rPr>
                <a:t>Euronext Br</a:t>
              </a:r>
              <a:r>
                <a:rPr lang="de-DE" sz="1400" b="1" dirty="0">
                  <a:solidFill>
                    <a:schemeClr val="tx2"/>
                  </a:solidFill>
                </a:rPr>
                <a:t>ü</a:t>
              </a:r>
              <a:r>
                <a:rPr lang="en-BE" sz="1400" b="1" dirty="0">
                  <a:solidFill>
                    <a:schemeClr val="tx2"/>
                  </a:solidFill>
                </a:rPr>
                <a:t>ssel</a:t>
              </a:r>
            </a:p>
          </p:txBody>
        </p:sp>
        <p:pic>
          <p:nvPicPr>
            <p:cNvPr id="31" name="Picture 24">
              <a:extLst>
                <a:ext uri="{FF2B5EF4-FFF2-40B4-BE49-F238E27FC236}">
                  <a16:creationId xmlns:a16="http://schemas.microsoft.com/office/drawing/2014/main" id="{D522EFC4-A42C-7C41-8464-544EE1C62C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407988" y="5041442"/>
              <a:ext cx="677048" cy="677048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C162518C-6366-6B40-902E-F29ED2BD26B0}"/>
              </a:ext>
            </a:extLst>
          </p:cNvPr>
          <p:cNvGrpSpPr/>
          <p:nvPr/>
        </p:nvGrpSpPr>
        <p:grpSpPr>
          <a:xfrm>
            <a:off x="6731297" y="2421584"/>
            <a:ext cx="4077908" cy="677048"/>
            <a:chOff x="6731297" y="2114992"/>
            <a:chExt cx="4077908" cy="677048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4B69E4F-4F2B-5E4F-9EAD-CCD0B790EC56}"/>
                </a:ext>
              </a:extLst>
            </p:cNvPr>
            <p:cNvSpPr txBox="1"/>
            <p:nvPr/>
          </p:nvSpPr>
          <p:spPr>
            <a:xfrm>
              <a:off x="7408345" y="2345793"/>
              <a:ext cx="3400860" cy="215444"/>
            </a:xfrm>
            <a:prstGeom prst="rect">
              <a:avLst/>
            </a:prstGeom>
          </p:spPr>
          <p:txBody>
            <a:bodyPr vert="horz" wrap="square" lIns="72000" tIns="0" rIns="0" bIns="0" rtlCol="0" anchor="ctr">
              <a:spAutoFit/>
            </a:bodyPr>
            <a:lstStyle/>
            <a:p>
              <a:r>
                <a:rPr lang="en-GB" sz="1400" b="1" dirty="0" err="1">
                  <a:solidFill>
                    <a:schemeClr val="tx2"/>
                  </a:solidFill>
                </a:rPr>
                <a:t>Präsenz</a:t>
              </a:r>
              <a:r>
                <a:rPr lang="en-GB" sz="1400" b="1" dirty="0">
                  <a:solidFill>
                    <a:schemeClr val="tx2"/>
                  </a:solidFill>
                </a:rPr>
                <a:t> in 36 </a:t>
              </a:r>
              <a:r>
                <a:rPr lang="en-GB" sz="1400" b="1" dirty="0" err="1">
                  <a:solidFill>
                    <a:schemeClr val="tx2"/>
                  </a:solidFill>
                </a:rPr>
                <a:t>Ländern</a:t>
              </a:r>
              <a:r>
                <a:rPr lang="en-GB" sz="1400" b="1" dirty="0">
                  <a:solidFill>
                    <a:schemeClr val="tx2"/>
                  </a:solidFill>
                </a:rPr>
                <a:t>*</a:t>
              </a:r>
            </a:p>
          </p:txBody>
        </p:sp>
        <p:pic>
          <p:nvPicPr>
            <p:cNvPr id="36" name="Picture 24">
              <a:extLst>
                <a:ext uri="{FF2B5EF4-FFF2-40B4-BE49-F238E27FC236}">
                  <a16:creationId xmlns:a16="http://schemas.microsoft.com/office/drawing/2014/main" id="{F996108E-B112-754C-B4E5-0318C6A3C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/>
          </p:blipFill>
          <p:spPr>
            <a:xfrm>
              <a:off x="6731297" y="2114992"/>
              <a:ext cx="677048" cy="677048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3C9FE21-9420-6844-8B0E-06CD64B66438}"/>
              </a:ext>
            </a:extLst>
          </p:cNvPr>
          <p:cNvGrpSpPr/>
          <p:nvPr/>
        </p:nvGrpSpPr>
        <p:grpSpPr>
          <a:xfrm>
            <a:off x="6731297" y="3398211"/>
            <a:ext cx="4077908" cy="677048"/>
            <a:chOff x="6731297" y="3090476"/>
            <a:chExt cx="4077908" cy="677048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3EC4ED5-84DD-A844-9062-01798F4EAA07}"/>
                </a:ext>
              </a:extLst>
            </p:cNvPr>
            <p:cNvSpPr txBox="1"/>
            <p:nvPr/>
          </p:nvSpPr>
          <p:spPr>
            <a:xfrm>
              <a:off x="7408345" y="3213556"/>
              <a:ext cx="3400860" cy="430887"/>
            </a:xfrm>
            <a:prstGeom prst="rect">
              <a:avLst/>
            </a:prstGeom>
          </p:spPr>
          <p:txBody>
            <a:bodyPr vert="horz" wrap="square" lIns="72000" tIns="0" rIns="0" bIns="0" rtlCol="0" anchor="ctr">
              <a:spAutoFit/>
            </a:bodyPr>
            <a:lstStyle/>
            <a:p>
              <a:r>
                <a:rPr lang="en-GB" sz="1400" b="1" dirty="0">
                  <a:solidFill>
                    <a:schemeClr val="tx2"/>
                  </a:solidFill>
                </a:rPr>
                <a:t>3,4 </a:t>
              </a:r>
              <a:r>
                <a:rPr lang="en-GB" sz="1400" b="1" dirty="0" err="1">
                  <a:solidFill>
                    <a:schemeClr val="tx2"/>
                  </a:solidFill>
                </a:rPr>
                <a:t>Millionen</a:t>
              </a:r>
              <a:r>
                <a:rPr lang="en-GB" sz="1400" b="1" dirty="0">
                  <a:solidFill>
                    <a:schemeClr val="tx2"/>
                  </a:solidFill>
                </a:rPr>
                <a:t> </a:t>
              </a:r>
              <a:r>
                <a:rPr lang="en-GB" sz="1400" b="1" dirty="0" err="1">
                  <a:solidFill>
                    <a:schemeClr val="tx2"/>
                  </a:solidFill>
                </a:rPr>
                <a:t>Patient:innen</a:t>
              </a:r>
              <a:r>
                <a:rPr lang="en-GB" sz="1400" b="1" dirty="0">
                  <a:solidFill>
                    <a:schemeClr val="tx2"/>
                  </a:solidFill>
                </a:rPr>
                <a:t> </a:t>
              </a:r>
              <a:r>
                <a:rPr lang="en-GB" sz="1400" b="1" dirty="0" err="1">
                  <a:solidFill>
                    <a:schemeClr val="tx2"/>
                  </a:solidFill>
                </a:rPr>
                <a:t>hatten</a:t>
              </a:r>
              <a:r>
                <a:rPr lang="en-GB" sz="1400" b="1" dirty="0">
                  <a:solidFill>
                    <a:schemeClr val="tx2"/>
                  </a:solidFill>
                </a:rPr>
                <a:t> </a:t>
              </a:r>
              <a:r>
                <a:rPr lang="en-GB" sz="1400" b="1" dirty="0" err="1">
                  <a:solidFill>
                    <a:schemeClr val="tx2"/>
                  </a:solidFill>
                </a:rPr>
                <a:t>Zugang</a:t>
              </a:r>
              <a:r>
                <a:rPr lang="en-GB" sz="1400" b="1" dirty="0">
                  <a:solidFill>
                    <a:schemeClr val="tx2"/>
                  </a:solidFill>
                </a:rPr>
                <a:t> </a:t>
              </a:r>
              <a:r>
                <a:rPr lang="en-GB" sz="1400" b="1" dirty="0" err="1">
                  <a:solidFill>
                    <a:schemeClr val="tx2"/>
                  </a:solidFill>
                </a:rPr>
                <a:t>zu</a:t>
              </a:r>
              <a:r>
                <a:rPr lang="en-GB" sz="1400" b="1" dirty="0">
                  <a:solidFill>
                    <a:schemeClr val="tx2"/>
                  </a:solidFill>
                </a:rPr>
                <a:t> </a:t>
              </a:r>
              <a:r>
                <a:rPr lang="en-GB" sz="1400" b="1" dirty="0" err="1">
                  <a:solidFill>
                    <a:schemeClr val="tx2"/>
                  </a:solidFill>
                </a:rPr>
                <a:t>unseren</a:t>
              </a:r>
              <a:r>
                <a:rPr lang="en-GB" sz="1400" b="1" dirty="0">
                  <a:solidFill>
                    <a:schemeClr val="tx2"/>
                  </a:solidFill>
                </a:rPr>
                <a:t> </a:t>
              </a:r>
              <a:r>
                <a:rPr lang="en-GB" sz="1400" b="1" dirty="0" err="1">
                  <a:solidFill>
                    <a:schemeClr val="tx2"/>
                  </a:solidFill>
                </a:rPr>
                <a:t>Lösungen</a:t>
              </a:r>
              <a:r>
                <a:rPr lang="en-GB" sz="1400" b="1" dirty="0">
                  <a:solidFill>
                    <a:schemeClr val="tx2"/>
                  </a:solidFill>
                </a:rPr>
                <a:t>*</a:t>
              </a:r>
            </a:p>
          </p:txBody>
        </p:sp>
        <p:pic>
          <p:nvPicPr>
            <p:cNvPr id="37" name="Picture 24">
              <a:extLst>
                <a:ext uri="{FF2B5EF4-FFF2-40B4-BE49-F238E27FC236}">
                  <a16:creationId xmlns:a16="http://schemas.microsoft.com/office/drawing/2014/main" id="{679B0D44-AF7A-4C4E-8247-DF7791149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/>
          </p:blipFill>
          <p:spPr>
            <a:xfrm>
              <a:off x="6731297" y="3090476"/>
              <a:ext cx="677048" cy="677048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908786D-4E5E-9A40-994D-0F079C3819EC}"/>
              </a:ext>
            </a:extLst>
          </p:cNvPr>
          <p:cNvGrpSpPr/>
          <p:nvPr/>
        </p:nvGrpSpPr>
        <p:grpSpPr>
          <a:xfrm>
            <a:off x="6731297" y="4374838"/>
            <a:ext cx="4077908" cy="677048"/>
            <a:chOff x="6731297" y="4065960"/>
            <a:chExt cx="4077908" cy="677048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2112B2D-1915-504D-A563-CC8063C20645}"/>
                </a:ext>
              </a:extLst>
            </p:cNvPr>
            <p:cNvSpPr txBox="1"/>
            <p:nvPr/>
          </p:nvSpPr>
          <p:spPr>
            <a:xfrm>
              <a:off x="7408345" y="4296761"/>
              <a:ext cx="3400860" cy="215444"/>
            </a:xfrm>
            <a:prstGeom prst="rect">
              <a:avLst/>
            </a:prstGeom>
          </p:spPr>
          <p:txBody>
            <a:bodyPr vert="horz" wrap="square" lIns="72000" tIns="0" rIns="0" bIns="0" rtlCol="0" anchor="ctr">
              <a:spAutoFit/>
            </a:bodyPr>
            <a:lstStyle/>
            <a:p>
              <a:r>
                <a:rPr lang="en-GB" sz="1400" b="1" dirty="0">
                  <a:solidFill>
                    <a:schemeClr val="tx2"/>
                  </a:solidFill>
                </a:rPr>
                <a:t>~8,700 </a:t>
              </a:r>
              <a:r>
                <a:rPr lang="en-GB" sz="1400" b="1" dirty="0" err="1">
                  <a:solidFill>
                    <a:schemeClr val="tx2"/>
                  </a:solidFill>
                </a:rPr>
                <a:t>Mitarbeitende</a:t>
              </a:r>
              <a:r>
                <a:rPr lang="en-GB" sz="1400" b="1" dirty="0">
                  <a:solidFill>
                    <a:schemeClr val="tx2"/>
                  </a:solidFill>
                </a:rPr>
                <a:t>*</a:t>
              </a:r>
            </a:p>
          </p:txBody>
        </p:sp>
        <p:pic>
          <p:nvPicPr>
            <p:cNvPr id="38" name="Picture 24">
              <a:extLst>
                <a:ext uri="{FF2B5EF4-FFF2-40B4-BE49-F238E27FC236}">
                  <a16:creationId xmlns:a16="http://schemas.microsoft.com/office/drawing/2014/main" id="{789697DB-79F3-1940-B881-D770B656E6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/>
          </p:blipFill>
          <p:spPr>
            <a:xfrm>
              <a:off x="6731297" y="4065960"/>
              <a:ext cx="677048" cy="677048"/>
            </a:xfrm>
            <a:prstGeom prst="rect">
              <a:avLst/>
            </a:prstGeom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E53FE63-8D84-D04E-BC14-06965798643E}"/>
              </a:ext>
            </a:extLst>
          </p:cNvPr>
          <p:cNvGrpSpPr/>
          <p:nvPr/>
        </p:nvGrpSpPr>
        <p:grpSpPr>
          <a:xfrm>
            <a:off x="6731297" y="5351465"/>
            <a:ext cx="4077908" cy="677048"/>
            <a:chOff x="6731297" y="5041442"/>
            <a:chExt cx="4077908" cy="677048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0269410-4A7B-B14C-A29D-D33081728B61}"/>
                </a:ext>
              </a:extLst>
            </p:cNvPr>
            <p:cNvSpPr txBox="1"/>
            <p:nvPr/>
          </p:nvSpPr>
          <p:spPr>
            <a:xfrm>
              <a:off x="7408345" y="5272244"/>
              <a:ext cx="3400860" cy="215444"/>
            </a:xfrm>
            <a:prstGeom prst="rect">
              <a:avLst/>
            </a:prstGeom>
          </p:spPr>
          <p:txBody>
            <a:bodyPr vert="horz" wrap="square" lIns="72000" tIns="0" rIns="0" bIns="0" rtlCol="0" anchor="ctr">
              <a:spAutoFit/>
            </a:bodyPr>
            <a:lstStyle/>
            <a:p>
              <a:r>
                <a:rPr lang="de-DE" sz="1400" b="1" dirty="0">
                  <a:solidFill>
                    <a:schemeClr val="tx2"/>
                  </a:solidFill>
                </a:rPr>
                <a:t>30% des Umsatzes für F&amp;E*</a:t>
              </a:r>
              <a:endParaRPr lang="en-GB" sz="1400" b="1" dirty="0">
                <a:solidFill>
                  <a:schemeClr val="tx2"/>
                </a:solidFill>
              </a:endParaRPr>
            </a:p>
          </p:txBody>
        </p:sp>
        <p:pic>
          <p:nvPicPr>
            <p:cNvPr id="39" name="Picture 24">
              <a:extLst>
                <a:ext uri="{FF2B5EF4-FFF2-40B4-BE49-F238E27FC236}">
                  <a16:creationId xmlns:a16="http://schemas.microsoft.com/office/drawing/2014/main" id="{8F686150-2DDC-B04D-926E-DBD00DBAD0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rcRect/>
            <a:stretch/>
          </p:blipFill>
          <p:spPr>
            <a:xfrm>
              <a:off x="6731297" y="5041442"/>
              <a:ext cx="677048" cy="677048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20CF60F-D026-1244-ADE2-4870AD4D2D0D}"/>
              </a:ext>
            </a:extLst>
          </p:cNvPr>
          <p:cNvGrpSpPr/>
          <p:nvPr/>
        </p:nvGrpSpPr>
        <p:grpSpPr>
          <a:xfrm>
            <a:off x="6731297" y="1139508"/>
            <a:ext cx="4314932" cy="677048"/>
            <a:chOff x="6731297" y="1139508"/>
            <a:chExt cx="4314932" cy="677048"/>
          </a:xfrm>
        </p:grpSpPr>
        <p:pic>
          <p:nvPicPr>
            <p:cNvPr id="42" name="Picture 24">
              <a:extLst>
                <a:ext uri="{FF2B5EF4-FFF2-40B4-BE49-F238E27FC236}">
                  <a16:creationId xmlns:a16="http://schemas.microsoft.com/office/drawing/2014/main" id="{C1C7ED95-31B8-9348-A801-0A4579347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rcRect/>
            <a:stretch/>
          </p:blipFill>
          <p:spPr>
            <a:xfrm>
              <a:off x="6731297" y="1139508"/>
              <a:ext cx="677048" cy="677048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191FE6E-E5AF-2C48-8D51-5DEF54F247E1}"/>
                </a:ext>
              </a:extLst>
            </p:cNvPr>
            <p:cNvSpPr txBox="1"/>
            <p:nvPr/>
          </p:nvSpPr>
          <p:spPr>
            <a:xfrm>
              <a:off x="7408346" y="1370309"/>
              <a:ext cx="1320886" cy="215444"/>
            </a:xfrm>
            <a:prstGeom prst="rect">
              <a:avLst/>
            </a:prstGeom>
          </p:spPr>
          <p:txBody>
            <a:bodyPr vert="horz" wrap="square" lIns="72000" tIns="0" rIns="0" bIns="0" rtlCol="0" anchor="ctr">
              <a:spAutoFit/>
            </a:bodyPr>
            <a:lstStyle/>
            <a:p>
              <a:r>
                <a:rPr lang="en-GB" sz="1400" b="1" dirty="0" err="1">
                  <a:solidFill>
                    <a:schemeClr val="tx2"/>
                  </a:solidFill>
                </a:rPr>
                <a:t>Neurologie</a:t>
              </a:r>
              <a:endParaRPr lang="en-GB" sz="1400" b="1" dirty="0">
                <a:solidFill>
                  <a:schemeClr val="tx2"/>
                </a:solidFill>
              </a:endParaRPr>
            </a:p>
          </p:txBody>
        </p:sp>
        <p:pic>
          <p:nvPicPr>
            <p:cNvPr id="44" name="Picture 24">
              <a:extLst>
                <a:ext uri="{FF2B5EF4-FFF2-40B4-BE49-F238E27FC236}">
                  <a16:creationId xmlns:a16="http://schemas.microsoft.com/office/drawing/2014/main" id="{87C1E2E4-DD75-8D4C-9F06-C73825175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rcRect/>
            <a:stretch/>
          </p:blipFill>
          <p:spPr>
            <a:xfrm>
              <a:off x="9048294" y="1139508"/>
              <a:ext cx="677048" cy="677048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F845B8E-9BC8-AE47-86D4-3F7453B3451C}"/>
                </a:ext>
              </a:extLst>
            </p:cNvPr>
            <p:cNvSpPr txBox="1"/>
            <p:nvPr/>
          </p:nvSpPr>
          <p:spPr>
            <a:xfrm>
              <a:off x="9725343" y="1370309"/>
              <a:ext cx="1320886" cy="215444"/>
            </a:xfrm>
            <a:prstGeom prst="rect">
              <a:avLst/>
            </a:prstGeom>
          </p:spPr>
          <p:txBody>
            <a:bodyPr vert="horz" wrap="square" lIns="72000" tIns="0" rIns="0" bIns="0" rtlCol="0" anchor="ctr">
              <a:spAutoFit/>
            </a:bodyPr>
            <a:lstStyle/>
            <a:p>
              <a:r>
                <a:rPr lang="en-GB" sz="1400" b="1" dirty="0" err="1">
                  <a:solidFill>
                    <a:schemeClr val="tx2"/>
                  </a:solidFill>
                </a:rPr>
                <a:t>Immunologie</a:t>
              </a:r>
              <a:endParaRPr lang="en-GB" sz="14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6752F26D-799E-FD47-BC75-030516B35DD9}"/>
              </a:ext>
            </a:extLst>
          </p:cNvPr>
          <p:cNvSpPr txBox="1"/>
          <p:nvPr/>
        </p:nvSpPr>
        <p:spPr>
          <a:xfrm>
            <a:off x="6731297" y="793275"/>
            <a:ext cx="3146350" cy="246221"/>
          </a:xfrm>
          <a:prstGeom prst="rect">
            <a:avLst/>
          </a:prstGeom>
        </p:spPr>
        <p:txBody>
          <a:bodyPr vert="horz" wrap="square" lIns="72000" tIns="0" rIns="0" bIns="0" rtlCol="0" anchor="ctr">
            <a:spAutoFit/>
          </a:bodyPr>
          <a:lstStyle/>
          <a:p>
            <a:r>
              <a:rPr lang="en-GB" sz="1600" b="1" dirty="0" err="1">
                <a:solidFill>
                  <a:schemeClr val="accent1"/>
                </a:solidFill>
              </a:rPr>
              <a:t>Unsere</a:t>
            </a:r>
            <a:r>
              <a:rPr lang="en-GB" sz="1600" b="1" dirty="0">
                <a:solidFill>
                  <a:schemeClr val="accent1"/>
                </a:solidFill>
              </a:rPr>
              <a:t> </a:t>
            </a:r>
            <a:r>
              <a:rPr lang="en-GB" sz="1600" b="1" dirty="0" err="1">
                <a:solidFill>
                  <a:schemeClr val="accent1"/>
                </a:solidFill>
              </a:rPr>
              <a:t>Schwerpunktbereiche</a:t>
            </a:r>
            <a:endParaRPr lang="en-GB" sz="1600" b="1" dirty="0">
              <a:solidFill>
                <a:schemeClr val="accent1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46D974D-54F1-CD4B-BD6F-63AE5D296D37}"/>
              </a:ext>
            </a:extLst>
          </p:cNvPr>
          <p:cNvSpPr txBox="1"/>
          <p:nvPr/>
        </p:nvSpPr>
        <p:spPr>
          <a:xfrm>
            <a:off x="6731297" y="2114992"/>
            <a:ext cx="1997935" cy="246221"/>
          </a:xfrm>
          <a:prstGeom prst="rect">
            <a:avLst/>
          </a:prstGeom>
        </p:spPr>
        <p:txBody>
          <a:bodyPr vert="horz" wrap="square" lIns="72000" tIns="0" rIns="0" bIns="0" rtlCol="0" anchor="ctr">
            <a:spAutoFit/>
          </a:bodyPr>
          <a:lstStyle/>
          <a:p>
            <a:r>
              <a:rPr lang="en-GB" sz="1600" b="1" dirty="0" err="1">
                <a:solidFill>
                  <a:schemeClr val="accent1"/>
                </a:solidFill>
              </a:rPr>
              <a:t>Unsere</a:t>
            </a:r>
            <a:r>
              <a:rPr lang="en-GB" sz="1600" b="1" dirty="0">
                <a:solidFill>
                  <a:schemeClr val="accent1"/>
                </a:solidFill>
              </a:rPr>
              <a:t> Welt</a:t>
            </a:r>
          </a:p>
        </p:txBody>
      </p:sp>
    </p:spTree>
    <p:extLst>
      <p:ext uri="{BB962C8B-B14F-4D97-AF65-F5344CB8AC3E}">
        <p14:creationId xmlns:p14="http://schemas.microsoft.com/office/powerpoint/2010/main" val="67637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279CC77-6657-344F-9664-27E3B0E6D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259" y="1863532"/>
            <a:ext cx="4725610" cy="480131"/>
          </a:xfrm>
        </p:spPr>
        <p:txBody>
          <a:bodyPr>
            <a:normAutofit/>
          </a:bodyPr>
          <a:lstStyle/>
          <a:p>
            <a:r>
              <a:rPr lang="en-GB" sz="2400" b="0" dirty="0" err="1"/>
              <a:t>Wir</a:t>
            </a:r>
            <a:r>
              <a:rPr lang="en-GB" sz="2400" b="0" dirty="0"/>
              <a:t> </a:t>
            </a:r>
            <a:r>
              <a:rPr lang="en-GB" sz="2400" b="0" dirty="0" err="1"/>
              <a:t>definieren</a:t>
            </a:r>
            <a:r>
              <a:rPr lang="en-GB" sz="2400" b="0" dirty="0"/>
              <a:t> </a:t>
            </a:r>
            <a:r>
              <a:rPr lang="en-GB" sz="2400" b="0" dirty="0" err="1"/>
              <a:t>uns</a:t>
            </a:r>
            <a:r>
              <a:rPr lang="en-GB" sz="2400" b="0" dirty="0"/>
              <a:t> </a:t>
            </a:r>
            <a:r>
              <a:rPr lang="en-GB" sz="2400" b="0" dirty="0" err="1"/>
              <a:t>über</a:t>
            </a:r>
            <a:r>
              <a:rPr lang="en-GB" sz="2400" b="0" dirty="0"/>
              <a:t> </a:t>
            </a:r>
            <a:r>
              <a:rPr lang="en-GB" sz="2400" b="0" dirty="0" err="1"/>
              <a:t>unser</a:t>
            </a:r>
            <a:r>
              <a:rPr lang="en-GB" sz="2400" b="0" dirty="0"/>
              <a:t> </a:t>
            </a:r>
            <a:r>
              <a:rPr lang="en-GB" sz="2400" b="0" dirty="0" err="1"/>
              <a:t>Ziel</a:t>
            </a:r>
            <a:r>
              <a:rPr lang="en-GB" sz="2400" b="0" dirty="0"/>
              <a:t>:</a:t>
            </a:r>
            <a:endParaRPr lang="en-BE" sz="2400" b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2099153-6BCC-C24C-83AF-FB722E225B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6287" y="2371619"/>
            <a:ext cx="4725611" cy="1200329"/>
          </a:xfrm>
        </p:spPr>
        <p:txBody>
          <a:bodyPr wrap="square">
            <a:spAutoFit/>
          </a:bodyPr>
          <a:lstStyle/>
          <a:p>
            <a:r>
              <a:rPr lang="en-GB" sz="2400" b="1" dirty="0" err="1"/>
              <a:t>Jetzt</a:t>
            </a:r>
            <a:r>
              <a:rPr lang="en-GB" sz="2400" b="1" dirty="0"/>
              <a:t> und in Zukunft </a:t>
            </a:r>
            <a:r>
              <a:rPr lang="en-GB" sz="2400" b="1" dirty="0" err="1"/>
              <a:t>einen</a:t>
            </a:r>
            <a:r>
              <a:rPr lang="en-GB" sz="2400" b="1" dirty="0"/>
              <a:t> </a:t>
            </a:r>
            <a:r>
              <a:rPr lang="en-GB" sz="2400" b="1" dirty="0" err="1"/>
              <a:t>Mehrwert</a:t>
            </a:r>
            <a:r>
              <a:rPr lang="en-GB" sz="2400" b="1" dirty="0"/>
              <a:t> für </a:t>
            </a:r>
            <a:r>
              <a:rPr lang="en-GB" sz="2400" b="1" dirty="0" err="1"/>
              <a:t>Patient:innen</a:t>
            </a:r>
            <a:r>
              <a:rPr lang="en-GB" sz="2400" b="1" dirty="0"/>
              <a:t> </a:t>
            </a:r>
            <a:r>
              <a:rPr lang="en-GB" sz="2400" b="1" dirty="0" err="1"/>
              <a:t>zu</a:t>
            </a:r>
            <a:r>
              <a:rPr lang="en-GB" sz="2400" b="1" dirty="0"/>
              <a:t> </a:t>
            </a:r>
            <a:r>
              <a:rPr lang="en-GB" sz="2400" b="1" dirty="0" err="1"/>
              <a:t>schaffen</a:t>
            </a:r>
            <a:r>
              <a:rPr lang="en-GB" sz="2400" b="1" dirty="0"/>
              <a:t>. </a:t>
            </a:r>
            <a:endParaRPr lang="en-BE" sz="2400" b="1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EA0582-6E7E-D741-9EA0-CA7B336E81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 b="0" i="0" dirty="0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AT-DA-2400017</a:t>
            </a:r>
            <a:r>
              <a:rPr lang="de-DE" b="0" i="0" dirty="0">
                <a:effectLst/>
              </a:rPr>
              <a:t>. Datum der Erstellung: Februar 2024. © UCB Pharma GmbH, 2024. Alle Rechte vorbehalten.</a:t>
            </a:r>
            <a:endParaRPr lang="en-BE" dirty="0"/>
          </a:p>
        </p:txBody>
      </p:sp>
      <p:sp>
        <p:nvSpPr>
          <p:cNvPr id="151" name="Title 7">
            <a:extLst>
              <a:ext uri="{FF2B5EF4-FFF2-40B4-BE49-F238E27FC236}">
                <a16:creationId xmlns:a16="http://schemas.microsoft.com/office/drawing/2014/main" id="{1250A208-C728-44E3-8ADE-BBEDFFA053B9}"/>
              </a:ext>
            </a:extLst>
          </p:cNvPr>
          <p:cNvSpPr txBox="1">
            <a:spLocks/>
          </p:cNvSpPr>
          <p:nvPr/>
        </p:nvSpPr>
        <p:spPr>
          <a:xfrm>
            <a:off x="776287" y="3697038"/>
            <a:ext cx="4725611" cy="757130"/>
          </a:xfrm>
          <a:prstGeom prst="rect">
            <a:avLst/>
          </a:prstGeom>
        </p:spPr>
        <p:txBody>
          <a:bodyPr vert="horz" wrap="square" lIns="0" tIns="45720" rIns="3600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0" dirty="0"/>
              <a:t>Und </a:t>
            </a:r>
            <a:r>
              <a:rPr lang="en-GB" sz="2400" b="0" dirty="0" err="1"/>
              <a:t>Nachhaltigkeit</a:t>
            </a:r>
            <a:r>
              <a:rPr lang="en-GB" sz="2400" b="0" dirty="0"/>
              <a:t> </a:t>
            </a:r>
            <a:r>
              <a:rPr lang="en-GB" sz="2400" b="0" dirty="0" err="1"/>
              <a:t>steht</a:t>
            </a:r>
            <a:r>
              <a:rPr lang="en-GB" sz="2400" b="0" dirty="0"/>
              <a:t> </a:t>
            </a:r>
            <a:r>
              <a:rPr lang="en-GB" sz="2400" b="0" dirty="0" err="1"/>
              <a:t>im</a:t>
            </a:r>
            <a:r>
              <a:rPr lang="en-GB" sz="2400" b="0" dirty="0"/>
              <a:t> </a:t>
            </a:r>
            <a:r>
              <a:rPr lang="en-GB" sz="2400" b="0" dirty="0" err="1"/>
              <a:t>Zentrum</a:t>
            </a:r>
            <a:r>
              <a:rPr lang="en-GB" sz="2400" b="0" dirty="0"/>
              <a:t> </a:t>
            </a:r>
            <a:r>
              <a:rPr lang="en-GB" sz="2400" b="0" dirty="0" err="1"/>
              <a:t>unseres</a:t>
            </a:r>
            <a:r>
              <a:rPr lang="en-GB" sz="2400" b="0" dirty="0"/>
              <a:t> </a:t>
            </a:r>
            <a:r>
              <a:rPr lang="en-GB" sz="2400" b="0" dirty="0" err="1"/>
              <a:t>Handelns</a:t>
            </a:r>
            <a:r>
              <a:rPr lang="en-GB" sz="2400" b="0" dirty="0"/>
              <a:t>.</a:t>
            </a:r>
            <a:endParaRPr lang="en-BE" sz="2400" b="0" dirty="0"/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593C65C0-2E56-427F-BFBF-CB53867701E9}"/>
              </a:ext>
            </a:extLst>
          </p:cNvPr>
          <p:cNvGrpSpPr/>
          <p:nvPr/>
        </p:nvGrpSpPr>
        <p:grpSpPr>
          <a:xfrm>
            <a:off x="6176312" y="720532"/>
            <a:ext cx="4682672" cy="4753983"/>
            <a:chOff x="6176312" y="720532"/>
            <a:chExt cx="4682672" cy="4753983"/>
          </a:xfrm>
        </p:grpSpPr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60CC30BF-4104-4C8B-B878-10838CEE6685}"/>
                </a:ext>
              </a:extLst>
            </p:cNvPr>
            <p:cNvSpPr/>
            <p:nvPr/>
          </p:nvSpPr>
          <p:spPr>
            <a:xfrm>
              <a:off x="6176312" y="720532"/>
              <a:ext cx="4676760" cy="4753983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dirty="0">
                <a:solidFill>
                  <a:schemeClr val="accent1"/>
                </a:solidFill>
              </a:endParaRPr>
            </a:p>
          </p:txBody>
        </p:sp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E4A72998-CBD2-4D42-AE25-7AEA8AA1BA2D}"/>
                </a:ext>
              </a:extLst>
            </p:cNvPr>
            <p:cNvGrpSpPr/>
            <p:nvPr/>
          </p:nvGrpSpPr>
          <p:grpSpPr>
            <a:xfrm>
              <a:off x="6176312" y="751709"/>
              <a:ext cx="4682672" cy="4680904"/>
              <a:chOff x="6176312" y="751709"/>
              <a:chExt cx="4682672" cy="4680904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0089BAFE-C9DC-F14D-A190-DC6B05401CBA}"/>
                  </a:ext>
                </a:extLst>
              </p:cNvPr>
              <p:cNvGrpSpPr/>
              <p:nvPr/>
            </p:nvGrpSpPr>
            <p:grpSpPr>
              <a:xfrm>
                <a:off x="6176312" y="751709"/>
                <a:ext cx="4682672" cy="4680904"/>
                <a:chOff x="4500721" y="1719551"/>
                <a:chExt cx="3515824" cy="3514495"/>
              </a:xfrm>
            </p:grpSpPr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0B0A05A7-DA16-9E46-97F2-B268DE44D038}"/>
                    </a:ext>
                  </a:extLst>
                </p:cNvPr>
                <p:cNvSpPr/>
                <p:nvPr/>
              </p:nvSpPr>
              <p:spPr>
                <a:xfrm>
                  <a:off x="4505160" y="1719578"/>
                  <a:ext cx="1717855" cy="1631835"/>
                </a:xfrm>
                <a:custGeom>
                  <a:avLst/>
                  <a:gdLst>
                    <a:gd name="connsiteX0" fmla="*/ 1717855 w 1717855"/>
                    <a:gd name="connsiteY0" fmla="*/ 354070 h 1631835"/>
                    <a:gd name="connsiteX1" fmla="*/ 1717855 w 1717855"/>
                    <a:gd name="connsiteY1" fmla="*/ 0 h 1631835"/>
                    <a:gd name="connsiteX2" fmla="*/ 0 w 1717855"/>
                    <a:gd name="connsiteY2" fmla="*/ 1631835 h 1631835"/>
                    <a:gd name="connsiteX3" fmla="*/ 355268 w 1717855"/>
                    <a:gd name="connsiteY3" fmla="*/ 1631836 h 1631835"/>
                    <a:gd name="connsiteX4" fmla="*/ 1717855 w 1717855"/>
                    <a:gd name="connsiteY4" fmla="*/ 354070 h 16318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7855" h="1631835">
                      <a:moveTo>
                        <a:pt x="1717855" y="354070"/>
                      </a:moveTo>
                      <a:lnTo>
                        <a:pt x="1717855" y="0"/>
                      </a:lnTo>
                      <a:cubicBezTo>
                        <a:pt x="805401" y="18136"/>
                        <a:pt x="63486" y="731349"/>
                        <a:pt x="0" y="1631835"/>
                      </a:cubicBezTo>
                      <a:lnTo>
                        <a:pt x="355268" y="1631836"/>
                      </a:lnTo>
                      <a:cubicBezTo>
                        <a:pt x="417688" y="927042"/>
                        <a:pt x="1001018" y="371920"/>
                        <a:pt x="1717855" y="354070"/>
                      </a:cubicBezTo>
                      <a:close/>
                    </a:path>
                  </a:pathLst>
                </a:custGeom>
                <a:solidFill>
                  <a:srgbClr val="D0D3D4"/>
                </a:solidFill>
                <a:ln w="4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BE" dirty="0"/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6FDBCDD4-D1D5-6E48-B030-272DA3FBE4D0}"/>
                    </a:ext>
                  </a:extLst>
                </p:cNvPr>
                <p:cNvSpPr/>
                <p:nvPr/>
              </p:nvSpPr>
              <p:spPr>
                <a:xfrm>
                  <a:off x="4750140" y="2805676"/>
                  <a:ext cx="97581" cy="96791"/>
                </a:xfrm>
                <a:custGeom>
                  <a:avLst/>
                  <a:gdLst>
                    <a:gd name="connsiteX0" fmla="*/ 3928 w 97581"/>
                    <a:gd name="connsiteY0" fmla="*/ 29430 h 96791"/>
                    <a:gd name="connsiteX1" fmla="*/ 66237 w 97581"/>
                    <a:gd name="connsiteY1" fmla="*/ 3647 h 96791"/>
                    <a:gd name="connsiteX2" fmla="*/ 67024 w 97581"/>
                    <a:gd name="connsiteY2" fmla="*/ 3981 h 96791"/>
                    <a:gd name="connsiteX3" fmla="*/ 94264 w 97581"/>
                    <a:gd name="connsiteY3" fmla="*/ 66239 h 96791"/>
                    <a:gd name="connsiteX4" fmla="*/ 31996 w 97581"/>
                    <a:gd name="connsiteY4" fmla="*/ 93474 h 96791"/>
                    <a:gd name="connsiteX5" fmla="*/ 29556 w 97581"/>
                    <a:gd name="connsiteY5" fmla="*/ 92441 h 96791"/>
                    <a:gd name="connsiteX6" fmla="*/ 3598 w 97581"/>
                    <a:gd name="connsiteY6" fmla="*/ 30214 h 96791"/>
                    <a:gd name="connsiteX7" fmla="*/ 3928 w 97581"/>
                    <a:gd name="connsiteY7" fmla="*/ 29430 h 96791"/>
                    <a:gd name="connsiteX8" fmla="*/ 85856 w 97581"/>
                    <a:gd name="connsiteY8" fmla="*/ 64114 h 96791"/>
                    <a:gd name="connsiteX9" fmla="*/ 63257 w 97581"/>
                    <a:gd name="connsiteY9" fmla="*/ 12876 h 96791"/>
                    <a:gd name="connsiteX10" fmla="*/ 12318 w 97581"/>
                    <a:gd name="connsiteY10" fmla="*/ 31690 h 96791"/>
                    <a:gd name="connsiteX11" fmla="*/ 31136 w 97581"/>
                    <a:gd name="connsiteY11" fmla="*/ 82620 h 96791"/>
                    <a:gd name="connsiteX12" fmla="*/ 33325 w 97581"/>
                    <a:gd name="connsiteY12" fmla="*/ 83547 h 96791"/>
                    <a:gd name="connsiteX13" fmla="*/ 85856 w 97581"/>
                    <a:gd name="connsiteY13" fmla="*/ 64114 h 96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7581" h="96791">
                      <a:moveTo>
                        <a:pt x="3928" y="29430"/>
                      </a:moveTo>
                      <a:cubicBezTo>
                        <a:pt x="14013" y="5107"/>
                        <a:pt x="41910" y="-6436"/>
                        <a:pt x="66237" y="3647"/>
                      </a:cubicBezTo>
                      <a:cubicBezTo>
                        <a:pt x="66500" y="3756"/>
                        <a:pt x="66762" y="3868"/>
                        <a:pt x="67024" y="3981"/>
                      </a:cubicBezTo>
                      <a:cubicBezTo>
                        <a:pt x="91741" y="13653"/>
                        <a:pt x="103937" y="41526"/>
                        <a:pt x="94264" y="66239"/>
                      </a:cubicBezTo>
                      <a:cubicBezTo>
                        <a:pt x="84591" y="90951"/>
                        <a:pt x="56713" y="103145"/>
                        <a:pt x="31996" y="93474"/>
                      </a:cubicBezTo>
                      <a:cubicBezTo>
                        <a:pt x="31173" y="93152"/>
                        <a:pt x="30359" y="92808"/>
                        <a:pt x="29556" y="92441"/>
                      </a:cubicBezTo>
                      <a:cubicBezTo>
                        <a:pt x="5201" y="82424"/>
                        <a:pt x="-6421" y="54564"/>
                        <a:pt x="3598" y="30214"/>
                      </a:cubicBezTo>
                      <a:cubicBezTo>
                        <a:pt x="3705" y="29951"/>
                        <a:pt x="3816" y="29690"/>
                        <a:pt x="3928" y="29430"/>
                      </a:cubicBezTo>
                      <a:close/>
                      <a:moveTo>
                        <a:pt x="85856" y="64114"/>
                      </a:moveTo>
                      <a:cubicBezTo>
                        <a:pt x="94127" y="44594"/>
                        <a:pt x="84512" y="21874"/>
                        <a:pt x="63257" y="12876"/>
                      </a:cubicBezTo>
                      <a:cubicBezTo>
                        <a:pt x="43994" y="4007"/>
                        <a:pt x="21189" y="12431"/>
                        <a:pt x="12318" y="31690"/>
                      </a:cubicBezTo>
                      <a:cubicBezTo>
                        <a:pt x="3448" y="50949"/>
                        <a:pt x="11873" y="73751"/>
                        <a:pt x="31136" y="82620"/>
                      </a:cubicBezTo>
                      <a:cubicBezTo>
                        <a:pt x="31856" y="82951"/>
                        <a:pt x="32586" y="83260"/>
                        <a:pt x="33325" y="83547"/>
                      </a:cubicBezTo>
                      <a:cubicBezTo>
                        <a:pt x="54580" y="92544"/>
                        <a:pt x="77536" y="83761"/>
                        <a:pt x="85856" y="64114"/>
                      </a:cubicBezTo>
                      <a:close/>
                    </a:path>
                  </a:pathLst>
                </a:custGeom>
                <a:solidFill>
                  <a:srgbClr val="354B96"/>
                </a:solidFill>
                <a:ln w="4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BE"/>
                </a:p>
              </p:txBody>
            </p:sp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A012D720-5D99-CF46-9BF5-427D49E1A301}"/>
                    </a:ext>
                  </a:extLst>
                </p:cNvPr>
                <p:cNvSpPr/>
                <p:nvPr/>
              </p:nvSpPr>
              <p:spPr>
                <a:xfrm>
                  <a:off x="4810919" y="2726054"/>
                  <a:ext cx="86282" cy="75497"/>
                </a:xfrm>
                <a:custGeom>
                  <a:avLst/>
                  <a:gdLst>
                    <a:gd name="connsiteX0" fmla="*/ 0 w 86282"/>
                    <a:gd name="connsiteY0" fmla="*/ 51663 h 75497"/>
                    <a:gd name="connsiteX1" fmla="*/ 4100 w 86282"/>
                    <a:gd name="connsiteY1" fmla="*/ 43507 h 75497"/>
                    <a:gd name="connsiteX2" fmla="*/ 40302 w 86282"/>
                    <a:gd name="connsiteY2" fmla="*/ 61717 h 75497"/>
                    <a:gd name="connsiteX3" fmla="*/ 64738 w 86282"/>
                    <a:gd name="connsiteY3" fmla="*/ 57627 h 75497"/>
                    <a:gd name="connsiteX4" fmla="*/ 50772 w 86282"/>
                    <a:gd name="connsiteY4" fmla="*/ 22677 h 75497"/>
                    <a:gd name="connsiteX5" fmla="*/ 21884 w 86282"/>
                    <a:gd name="connsiteY5" fmla="*/ 8152 h 75497"/>
                    <a:gd name="connsiteX6" fmla="*/ 25985 w 86282"/>
                    <a:gd name="connsiteY6" fmla="*/ 0 h 75497"/>
                    <a:gd name="connsiteX7" fmla="*/ 86283 w 86282"/>
                    <a:gd name="connsiteY7" fmla="*/ 30316 h 75497"/>
                    <a:gd name="connsiteX8" fmla="*/ 82307 w 86282"/>
                    <a:gd name="connsiteY8" fmla="*/ 38230 h 75497"/>
                    <a:gd name="connsiteX9" fmla="*/ 73312 w 86282"/>
                    <a:gd name="connsiteY9" fmla="*/ 33707 h 75497"/>
                    <a:gd name="connsiteX10" fmla="*/ 68640 w 86282"/>
                    <a:gd name="connsiteY10" fmla="*/ 31059 h 75497"/>
                    <a:gd name="connsiteX11" fmla="*/ 68519 w 86282"/>
                    <a:gd name="connsiteY11" fmla="*/ 31297 h 75497"/>
                    <a:gd name="connsiteX12" fmla="*/ 71866 w 86282"/>
                    <a:gd name="connsiteY12" fmla="*/ 62566 h 75497"/>
                    <a:gd name="connsiteX13" fmla="*/ 38362 w 86282"/>
                    <a:gd name="connsiteY13" fmla="*/ 70949 h 754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86282" h="75497">
                      <a:moveTo>
                        <a:pt x="0" y="51663"/>
                      </a:moveTo>
                      <a:lnTo>
                        <a:pt x="4100" y="43507"/>
                      </a:lnTo>
                      <a:lnTo>
                        <a:pt x="40302" y="61717"/>
                      </a:lnTo>
                      <a:cubicBezTo>
                        <a:pt x="49774" y="66474"/>
                        <a:pt x="58888" y="69253"/>
                        <a:pt x="64738" y="57627"/>
                      </a:cubicBezTo>
                      <a:cubicBezTo>
                        <a:pt x="71672" y="43845"/>
                        <a:pt x="63840" y="29244"/>
                        <a:pt x="50772" y="22677"/>
                      </a:cubicBezTo>
                      <a:lnTo>
                        <a:pt x="21884" y="8152"/>
                      </a:lnTo>
                      <a:lnTo>
                        <a:pt x="25985" y="0"/>
                      </a:lnTo>
                      <a:lnTo>
                        <a:pt x="86283" y="30316"/>
                      </a:lnTo>
                      <a:lnTo>
                        <a:pt x="82307" y="38230"/>
                      </a:lnTo>
                      <a:lnTo>
                        <a:pt x="73312" y="33707"/>
                      </a:lnTo>
                      <a:cubicBezTo>
                        <a:pt x="70675" y="32381"/>
                        <a:pt x="68640" y="31059"/>
                        <a:pt x="68640" y="31059"/>
                      </a:cubicBezTo>
                      <a:lnTo>
                        <a:pt x="68519" y="31297"/>
                      </a:lnTo>
                      <a:cubicBezTo>
                        <a:pt x="75718" y="40143"/>
                        <a:pt x="77030" y="52398"/>
                        <a:pt x="71866" y="62566"/>
                      </a:cubicBezTo>
                      <a:cubicBezTo>
                        <a:pt x="64750" y="76710"/>
                        <a:pt x="54067" y="78846"/>
                        <a:pt x="38362" y="70949"/>
                      </a:cubicBezTo>
                      <a:close/>
                    </a:path>
                  </a:pathLst>
                </a:custGeom>
                <a:solidFill>
                  <a:srgbClr val="354B96"/>
                </a:solidFill>
                <a:ln w="4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BE"/>
                </a:p>
              </p:txBody>
            </p: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04DBEE55-3F2B-B043-991F-B0318CDF9DD7}"/>
                    </a:ext>
                  </a:extLst>
                </p:cNvPr>
                <p:cNvSpPr/>
                <p:nvPr/>
              </p:nvSpPr>
              <p:spPr>
                <a:xfrm>
                  <a:off x="4851644" y="2669285"/>
                  <a:ext cx="63349" cy="62745"/>
                </a:xfrm>
                <a:custGeom>
                  <a:avLst/>
                  <a:gdLst>
                    <a:gd name="connsiteX0" fmla="*/ 0 w 63349"/>
                    <a:gd name="connsiteY0" fmla="*/ 29745 h 62745"/>
                    <a:gd name="connsiteX1" fmla="*/ 4398 w 63349"/>
                    <a:gd name="connsiteY1" fmla="*/ 21902 h 62745"/>
                    <a:gd name="connsiteX2" fmla="*/ 14813 w 63349"/>
                    <a:gd name="connsiteY2" fmla="*/ 27743 h 62745"/>
                    <a:gd name="connsiteX3" fmla="*/ 19367 w 63349"/>
                    <a:gd name="connsiteY3" fmla="*/ 30598 h 62745"/>
                    <a:gd name="connsiteX4" fmla="*/ 19498 w 63349"/>
                    <a:gd name="connsiteY4" fmla="*/ 30368 h 62745"/>
                    <a:gd name="connsiteX5" fmla="*/ 14241 w 63349"/>
                    <a:gd name="connsiteY5" fmla="*/ 2962 h 62745"/>
                    <a:gd name="connsiteX6" fmla="*/ 16368 w 63349"/>
                    <a:gd name="connsiteY6" fmla="*/ 0 h 62745"/>
                    <a:gd name="connsiteX7" fmla="*/ 24208 w 63349"/>
                    <a:gd name="connsiteY7" fmla="*/ 4396 h 62745"/>
                    <a:gd name="connsiteX8" fmla="*/ 22333 w 63349"/>
                    <a:gd name="connsiteY8" fmla="*/ 7191 h 62745"/>
                    <a:gd name="connsiteX9" fmla="*/ 27973 w 63349"/>
                    <a:gd name="connsiteY9" fmla="*/ 32810 h 62745"/>
                    <a:gd name="connsiteX10" fmla="*/ 38529 w 63349"/>
                    <a:gd name="connsiteY10" fmla="*/ 40874 h 62745"/>
                    <a:gd name="connsiteX11" fmla="*/ 63350 w 63349"/>
                    <a:gd name="connsiteY11" fmla="*/ 54780 h 62745"/>
                    <a:gd name="connsiteX12" fmla="*/ 58886 w 63349"/>
                    <a:gd name="connsiteY12" fmla="*/ 62745 h 62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3349" h="62745">
                      <a:moveTo>
                        <a:pt x="0" y="29745"/>
                      </a:moveTo>
                      <a:lnTo>
                        <a:pt x="4398" y="21902"/>
                      </a:lnTo>
                      <a:lnTo>
                        <a:pt x="14813" y="27743"/>
                      </a:lnTo>
                      <a:cubicBezTo>
                        <a:pt x="17391" y="29185"/>
                        <a:pt x="19367" y="30598"/>
                        <a:pt x="19367" y="30598"/>
                      </a:cubicBezTo>
                      <a:lnTo>
                        <a:pt x="19498" y="30368"/>
                      </a:lnTo>
                      <a:cubicBezTo>
                        <a:pt x="12176" y="22569"/>
                        <a:pt x="9059" y="12210"/>
                        <a:pt x="14241" y="2962"/>
                      </a:cubicBezTo>
                      <a:cubicBezTo>
                        <a:pt x="14850" y="1906"/>
                        <a:pt x="15562" y="914"/>
                        <a:pt x="16368" y="0"/>
                      </a:cubicBezTo>
                      <a:lnTo>
                        <a:pt x="24208" y="4396"/>
                      </a:lnTo>
                      <a:cubicBezTo>
                        <a:pt x="23516" y="5281"/>
                        <a:pt x="22889" y="6215"/>
                        <a:pt x="22333" y="7191"/>
                      </a:cubicBezTo>
                      <a:cubicBezTo>
                        <a:pt x="17675" y="15502"/>
                        <a:pt x="20757" y="25381"/>
                        <a:pt x="27973" y="32810"/>
                      </a:cubicBezTo>
                      <a:cubicBezTo>
                        <a:pt x="31068" y="36010"/>
                        <a:pt x="34627" y="38729"/>
                        <a:pt x="38529" y="40874"/>
                      </a:cubicBezTo>
                      <a:lnTo>
                        <a:pt x="63350" y="54780"/>
                      </a:lnTo>
                      <a:lnTo>
                        <a:pt x="58886" y="62745"/>
                      </a:lnTo>
                      <a:close/>
                    </a:path>
                  </a:pathLst>
                </a:custGeom>
                <a:solidFill>
                  <a:srgbClr val="354B96"/>
                </a:solidFill>
                <a:ln w="4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BE"/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9191C44C-BC5F-BE4C-9A4E-0EB0A6693D12}"/>
                    </a:ext>
                  </a:extLst>
                </p:cNvPr>
                <p:cNvSpPr/>
                <p:nvPr/>
              </p:nvSpPr>
              <p:spPr>
                <a:xfrm>
                  <a:off x="4912197" y="2570755"/>
                  <a:ext cx="71315" cy="70169"/>
                </a:xfrm>
                <a:custGeom>
                  <a:avLst/>
                  <a:gdLst>
                    <a:gd name="connsiteX0" fmla="*/ 5849 w 71315"/>
                    <a:gd name="connsiteY0" fmla="*/ 15335 h 70169"/>
                    <a:gd name="connsiteX1" fmla="*/ 27483 w 71315"/>
                    <a:gd name="connsiteY1" fmla="*/ 0 h 70169"/>
                    <a:gd name="connsiteX2" fmla="*/ 30624 w 71315"/>
                    <a:gd name="connsiteY2" fmla="*/ 7679 h 70169"/>
                    <a:gd name="connsiteX3" fmla="*/ 12951 w 71315"/>
                    <a:gd name="connsiteY3" fmla="*/ 19679 h 70169"/>
                    <a:gd name="connsiteX4" fmla="*/ 19770 w 71315"/>
                    <a:gd name="connsiteY4" fmla="*/ 55650 h 70169"/>
                    <a:gd name="connsiteX5" fmla="*/ 21176 w 71315"/>
                    <a:gd name="connsiteY5" fmla="*/ 56543 h 70169"/>
                    <a:gd name="connsiteX6" fmla="*/ 57677 w 71315"/>
                    <a:gd name="connsiteY6" fmla="*/ 50326 h 70169"/>
                    <a:gd name="connsiteX7" fmla="*/ 58424 w 71315"/>
                    <a:gd name="connsiteY7" fmla="*/ 49213 h 70169"/>
                    <a:gd name="connsiteX8" fmla="*/ 62320 w 71315"/>
                    <a:gd name="connsiteY8" fmla="*/ 25921 h 70169"/>
                    <a:gd name="connsiteX9" fmla="*/ 70549 w 71315"/>
                    <a:gd name="connsiteY9" fmla="*/ 26346 h 70169"/>
                    <a:gd name="connsiteX10" fmla="*/ 64973 w 71315"/>
                    <a:gd name="connsiteY10" fmla="*/ 54153 h 70169"/>
                    <a:gd name="connsiteX11" fmla="*/ 16020 w 71315"/>
                    <a:gd name="connsiteY11" fmla="*/ 64403 h 70169"/>
                    <a:gd name="connsiteX12" fmla="*/ 5767 w 71315"/>
                    <a:gd name="connsiteY12" fmla="*/ 15459 h 70169"/>
                    <a:gd name="connsiteX13" fmla="*/ 5849 w 71315"/>
                    <a:gd name="connsiteY13" fmla="*/ 15335 h 701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1315" h="70169">
                      <a:moveTo>
                        <a:pt x="5849" y="15335"/>
                      </a:moveTo>
                      <a:cubicBezTo>
                        <a:pt x="10618" y="7442"/>
                        <a:pt x="18455" y="1888"/>
                        <a:pt x="27483" y="0"/>
                      </a:cubicBezTo>
                      <a:lnTo>
                        <a:pt x="30624" y="7679"/>
                      </a:lnTo>
                      <a:cubicBezTo>
                        <a:pt x="23404" y="9246"/>
                        <a:pt x="17070" y="13546"/>
                        <a:pt x="12951" y="19679"/>
                      </a:cubicBezTo>
                      <a:cubicBezTo>
                        <a:pt x="4899" y="31495"/>
                        <a:pt x="7952" y="47599"/>
                        <a:pt x="19770" y="55650"/>
                      </a:cubicBezTo>
                      <a:cubicBezTo>
                        <a:pt x="20229" y="55963"/>
                        <a:pt x="20698" y="56260"/>
                        <a:pt x="21176" y="56543"/>
                      </a:cubicBezTo>
                      <a:cubicBezTo>
                        <a:pt x="32973" y="64904"/>
                        <a:pt x="49315" y="62120"/>
                        <a:pt x="57677" y="50326"/>
                      </a:cubicBezTo>
                      <a:cubicBezTo>
                        <a:pt x="57935" y="49961"/>
                        <a:pt x="58184" y="49590"/>
                        <a:pt x="58424" y="49213"/>
                      </a:cubicBezTo>
                      <a:cubicBezTo>
                        <a:pt x="62883" y="42320"/>
                        <a:pt x="64293" y="33890"/>
                        <a:pt x="62320" y="25921"/>
                      </a:cubicBezTo>
                      <a:lnTo>
                        <a:pt x="70549" y="26346"/>
                      </a:lnTo>
                      <a:cubicBezTo>
                        <a:pt x="72570" y="35987"/>
                        <a:pt x="70555" y="46035"/>
                        <a:pt x="64973" y="54153"/>
                      </a:cubicBezTo>
                      <a:cubicBezTo>
                        <a:pt x="54286" y="70499"/>
                        <a:pt x="32369" y="75088"/>
                        <a:pt x="16020" y="64403"/>
                      </a:cubicBezTo>
                      <a:cubicBezTo>
                        <a:pt x="-329" y="53718"/>
                        <a:pt x="-4919" y="31805"/>
                        <a:pt x="5767" y="15459"/>
                      </a:cubicBezTo>
                      <a:cubicBezTo>
                        <a:pt x="5794" y="15417"/>
                        <a:pt x="5821" y="15376"/>
                        <a:pt x="5849" y="15335"/>
                      </a:cubicBezTo>
                      <a:close/>
                    </a:path>
                  </a:pathLst>
                </a:custGeom>
                <a:solidFill>
                  <a:srgbClr val="354B96"/>
                </a:solidFill>
                <a:ln w="4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BE"/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2E5C03A7-FDDC-E946-A1A6-83E25DE57E61}"/>
                    </a:ext>
                  </a:extLst>
                </p:cNvPr>
                <p:cNvSpPr/>
                <p:nvPr/>
              </p:nvSpPr>
              <p:spPr>
                <a:xfrm>
                  <a:off x="4958298" y="2503993"/>
                  <a:ext cx="70910" cy="70728"/>
                </a:xfrm>
                <a:custGeom>
                  <a:avLst/>
                  <a:gdLst>
                    <a:gd name="connsiteX0" fmla="*/ 7275 w 70910"/>
                    <a:gd name="connsiteY0" fmla="*/ 14107 h 70728"/>
                    <a:gd name="connsiteX1" fmla="*/ 56801 w 70910"/>
                    <a:gd name="connsiteY1" fmla="*/ 7104 h 70728"/>
                    <a:gd name="connsiteX2" fmla="*/ 63805 w 70910"/>
                    <a:gd name="connsiteY2" fmla="*/ 56621 h 70728"/>
                    <a:gd name="connsiteX3" fmla="*/ 14279 w 70910"/>
                    <a:gd name="connsiteY3" fmla="*/ 63624 h 70728"/>
                    <a:gd name="connsiteX4" fmla="*/ 14277 w 70910"/>
                    <a:gd name="connsiteY4" fmla="*/ 63622 h 70728"/>
                    <a:gd name="connsiteX5" fmla="*/ 6775 w 70910"/>
                    <a:gd name="connsiteY5" fmla="*/ 14771 h 70728"/>
                    <a:gd name="connsiteX6" fmla="*/ 7275 w 70910"/>
                    <a:gd name="connsiteY6" fmla="*/ 14107 h 70728"/>
                    <a:gd name="connsiteX7" fmla="*/ 57609 w 70910"/>
                    <a:gd name="connsiteY7" fmla="*/ 51230 h 70728"/>
                    <a:gd name="connsiteX8" fmla="*/ 51560 w 70910"/>
                    <a:gd name="connsiteY8" fmla="*/ 14066 h 70728"/>
                    <a:gd name="connsiteX9" fmla="*/ 51088 w 70910"/>
                    <a:gd name="connsiteY9" fmla="*/ 13734 h 70728"/>
                    <a:gd name="connsiteX10" fmla="*/ 14218 w 70910"/>
                    <a:gd name="connsiteY10" fmla="*/ 18724 h 70728"/>
                    <a:gd name="connsiteX11" fmla="*/ 19209 w 70910"/>
                    <a:gd name="connsiteY11" fmla="*/ 55587 h 70728"/>
                    <a:gd name="connsiteX12" fmla="*/ 19853 w 70910"/>
                    <a:gd name="connsiteY12" fmla="*/ 56062 h 70728"/>
                    <a:gd name="connsiteX13" fmla="*/ 57262 w 70910"/>
                    <a:gd name="connsiteY13" fmla="*/ 51678 h 70728"/>
                    <a:gd name="connsiteX14" fmla="*/ 57609 w 70910"/>
                    <a:gd name="connsiteY14" fmla="*/ 51230 h 70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910" h="70728">
                      <a:moveTo>
                        <a:pt x="7275" y="14107"/>
                      </a:moveTo>
                      <a:cubicBezTo>
                        <a:pt x="19017" y="-1500"/>
                        <a:pt x="41190" y="-4636"/>
                        <a:pt x="56801" y="7104"/>
                      </a:cubicBezTo>
                      <a:cubicBezTo>
                        <a:pt x="72411" y="18844"/>
                        <a:pt x="75547" y="41013"/>
                        <a:pt x="63805" y="56621"/>
                      </a:cubicBezTo>
                      <a:cubicBezTo>
                        <a:pt x="52063" y="72229"/>
                        <a:pt x="29889" y="75364"/>
                        <a:pt x="14279" y="63624"/>
                      </a:cubicBezTo>
                      <a:cubicBezTo>
                        <a:pt x="14278" y="63623"/>
                        <a:pt x="14277" y="63623"/>
                        <a:pt x="14277" y="63622"/>
                      </a:cubicBezTo>
                      <a:cubicBezTo>
                        <a:pt x="-1287" y="52203"/>
                        <a:pt x="-4645" y="30332"/>
                        <a:pt x="6775" y="14771"/>
                      </a:cubicBezTo>
                      <a:cubicBezTo>
                        <a:pt x="6939" y="14548"/>
                        <a:pt x="7106" y="14327"/>
                        <a:pt x="7275" y="14107"/>
                      </a:cubicBezTo>
                      <a:close/>
                      <a:moveTo>
                        <a:pt x="57609" y="51230"/>
                      </a:moveTo>
                      <a:cubicBezTo>
                        <a:pt x="66202" y="39297"/>
                        <a:pt x="63494" y="22658"/>
                        <a:pt x="51560" y="14066"/>
                      </a:cubicBezTo>
                      <a:cubicBezTo>
                        <a:pt x="51404" y="13954"/>
                        <a:pt x="51247" y="13843"/>
                        <a:pt x="51088" y="13734"/>
                      </a:cubicBezTo>
                      <a:cubicBezTo>
                        <a:pt x="39528" y="4933"/>
                        <a:pt x="23021" y="7166"/>
                        <a:pt x="14218" y="18724"/>
                      </a:cubicBezTo>
                      <a:cubicBezTo>
                        <a:pt x="5415" y="30281"/>
                        <a:pt x="7650" y="46785"/>
                        <a:pt x="19209" y="55587"/>
                      </a:cubicBezTo>
                      <a:cubicBezTo>
                        <a:pt x="19421" y="55748"/>
                        <a:pt x="19636" y="55907"/>
                        <a:pt x="19853" y="56062"/>
                      </a:cubicBezTo>
                      <a:cubicBezTo>
                        <a:pt x="31394" y="65180"/>
                        <a:pt x="48143" y="63217"/>
                        <a:pt x="57262" y="51678"/>
                      </a:cubicBezTo>
                      <a:cubicBezTo>
                        <a:pt x="57379" y="51530"/>
                        <a:pt x="57495" y="51380"/>
                        <a:pt x="57609" y="51230"/>
                      </a:cubicBezTo>
                      <a:close/>
                    </a:path>
                  </a:pathLst>
                </a:custGeom>
                <a:solidFill>
                  <a:srgbClr val="354B96"/>
                </a:solidFill>
                <a:ln w="4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BE"/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07DC0015-DD6A-C747-99C4-D4DBCD4B611B}"/>
                    </a:ext>
                  </a:extLst>
                </p:cNvPr>
                <p:cNvSpPr/>
                <p:nvPr/>
              </p:nvSpPr>
              <p:spPr>
                <a:xfrm>
                  <a:off x="5004390" y="2398526"/>
                  <a:ext cx="117424" cy="114082"/>
                </a:xfrm>
                <a:custGeom>
                  <a:avLst/>
                  <a:gdLst>
                    <a:gd name="connsiteX0" fmla="*/ 0 w 117424"/>
                    <a:gd name="connsiteY0" fmla="*/ 70361 h 114082"/>
                    <a:gd name="connsiteX1" fmla="*/ 5822 w 117424"/>
                    <a:gd name="connsiteY1" fmla="*/ 63512 h 114082"/>
                    <a:gd name="connsiteX2" fmla="*/ 13495 w 117424"/>
                    <a:gd name="connsiteY2" fmla="*/ 70027 h 114082"/>
                    <a:gd name="connsiteX3" fmla="*/ 17411 w 117424"/>
                    <a:gd name="connsiteY3" fmla="*/ 73708 h 114082"/>
                    <a:gd name="connsiteX4" fmla="*/ 17581 w 117424"/>
                    <a:gd name="connsiteY4" fmla="*/ 73506 h 114082"/>
                    <a:gd name="connsiteX5" fmla="*/ 20419 w 117424"/>
                    <a:gd name="connsiteY5" fmla="*/ 43860 h 114082"/>
                    <a:gd name="connsiteX6" fmla="*/ 46866 w 117424"/>
                    <a:gd name="connsiteY6" fmla="*/ 38861 h 114082"/>
                    <a:gd name="connsiteX7" fmla="*/ 47043 w 117424"/>
                    <a:gd name="connsiteY7" fmla="*/ 38655 h 114082"/>
                    <a:gd name="connsiteX8" fmla="*/ 50240 w 117424"/>
                    <a:gd name="connsiteY8" fmla="*/ 8791 h 114082"/>
                    <a:gd name="connsiteX9" fmla="*/ 84702 w 117424"/>
                    <a:gd name="connsiteY9" fmla="*/ 8668 h 114082"/>
                    <a:gd name="connsiteX10" fmla="*/ 117424 w 117424"/>
                    <a:gd name="connsiteY10" fmla="*/ 36483 h 114082"/>
                    <a:gd name="connsiteX11" fmla="*/ 111513 w 117424"/>
                    <a:gd name="connsiteY11" fmla="*/ 43436 h 114082"/>
                    <a:gd name="connsiteX12" fmla="*/ 80528 w 117424"/>
                    <a:gd name="connsiteY12" fmla="*/ 17098 h 114082"/>
                    <a:gd name="connsiteX13" fmla="*/ 55713 w 117424"/>
                    <a:gd name="connsiteY13" fmla="*/ 15200 h 114082"/>
                    <a:gd name="connsiteX14" fmla="*/ 56410 w 117424"/>
                    <a:gd name="connsiteY14" fmla="*/ 43801 h 114082"/>
                    <a:gd name="connsiteX15" fmla="*/ 63092 w 117424"/>
                    <a:gd name="connsiteY15" fmla="*/ 51068 h 114082"/>
                    <a:gd name="connsiteX16" fmla="*/ 87426 w 117424"/>
                    <a:gd name="connsiteY16" fmla="*/ 71755 h 114082"/>
                    <a:gd name="connsiteX17" fmla="*/ 81517 w 117424"/>
                    <a:gd name="connsiteY17" fmla="*/ 78712 h 114082"/>
                    <a:gd name="connsiteX18" fmla="*/ 50532 w 117424"/>
                    <a:gd name="connsiteY18" fmla="*/ 52370 h 114082"/>
                    <a:gd name="connsiteX19" fmla="*/ 25977 w 117424"/>
                    <a:gd name="connsiteY19" fmla="*/ 50170 h 114082"/>
                    <a:gd name="connsiteX20" fmla="*/ 26767 w 117424"/>
                    <a:gd name="connsiteY20" fmla="*/ 79903 h 114082"/>
                    <a:gd name="connsiteX21" fmla="*/ 33006 w 117424"/>
                    <a:gd name="connsiteY21" fmla="*/ 86443 h 114082"/>
                    <a:gd name="connsiteX22" fmla="*/ 57347 w 117424"/>
                    <a:gd name="connsiteY22" fmla="*/ 107134 h 114082"/>
                    <a:gd name="connsiteX23" fmla="*/ 51434 w 117424"/>
                    <a:gd name="connsiteY23" fmla="*/ 114083 h 1140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17424" h="114082">
                      <a:moveTo>
                        <a:pt x="0" y="70361"/>
                      </a:moveTo>
                      <a:lnTo>
                        <a:pt x="5822" y="63512"/>
                      </a:lnTo>
                      <a:lnTo>
                        <a:pt x="13495" y="70027"/>
                      </a:lnTo>
                      <a:cubicBezTo>
                        <a:pt x="15743" y="71941"/>
                        <a:pt x="17411" y="73708"/>
                        <a:pt x="17411" y="73708"/>
                      </a:cubicBezTo>
                      <a:lnTo>
                        <a:pt x="17581" y="73506"/>
                      </a:lnTo>
                      <a:cubicBezTo>
                        <a:pt x="12656" y="63918"/>
                        <a:pt x="13764" y="52340"/>
                        <a:pt x="20419" y="43860"/>
                      </a:cubicBezTo>
                      <a:cubicBezTo>
                        <a:pt x="28503" y="34351"/>
                        <a:pt x="37077" y="33183"/>
                        <a:pt x="46866" y="38861"/>
                      </a:cubicBezTo>
                      <a:lnTo>
                        <a:pt x="47043" y="38655"/>
                      </a:lnTo>
                      <a:cubicBezTo>
                        <a:pt x="42080" y="28949"/>
                        <a:pt x="43335" y="17227"/>
                        <a:pt x="50240" y="8791"/>
                      </a:cubicBezTo>
                      <a:cubicBezTo>
                        <a:pt x="60852" y="-3685"/>
                        <a:pt x="72019" y="-2112"/>
                        <a:pt x="84702" y="8668"/>
                      </a:cubicBezTo>
                      <a:lnTo>
                        <a:pt x="117424" y="36483"/>
                      </a:lnTo>
                      <a:lnTo>
                        <a:pt x="111513" y="43436"/>
                      </a:lnTo>
                      <a:lnTo>
                        <a:pt x="80528" y="17098"/>
                      </a:lnTo>
                      <a:cubicBezTo>
                        <a:pt x="72144" y="9967"/>
                        <a:pt x="63709" y="5797"/>
                        <a:pt x="55713" y="15200"/>
                      </a:cubicBezTo>
                      <a:cubicBezTo>
                        <a:pt x="49015" y="23074"/>
                        <a:pt x="50492" y="35423"/>
                        <a:pt x="56410" y="43801"/>
                      </a:cubicBezTo>
                      <a:cubicBezTo>
                        <a:pt x="58249" y="46553"/>
                        <a:pt x="60503" y="49004"/>
                        <a:pt x="63092" y="51068"/>
                      </a:cubicBezTo>
                      <a:lnTo>
                        <a:pt x="87426" y="71755"/>
                      </a:lnTo>
                      <a:lnTo>
                        <a:pt x="81517" y="78712"/>
                      </a:lnTo>
                      <a:lnTo>
                        <a:pt x="50532" y="52370"/>
                      </a:lnTo>
                      <a:cubicBezTo>
                        <a:pt x="42760" y="45763"/>
                        <a:pt x="34237" y="40458"/>
                        <a:pt x="25977" y="50170"/>
                      </a:cubicBezTo>
                      <a:cubicBezTo>
                        <a:pt x="18844" y="58552"/>
                        <a:pt x="20719" y="71064"/>
                        <a:pt x="26767" y="79903"/>
                      </a:cubicBezTo>
                      <a:cubicBezTo>
                        <a:pt x="28587" y="82317"/>
                        <a:pt x="30681" y="84511"/>
                        <a:pt x="33006" y="86443"/>
                      </a:cubicBezTo>
                      <a:lnTo>
                        <a:pt x="57347" y="107134"/>
                      </a:lnTo>
                      <a:lnTo>
                        <a:pt x="51434" y="114083"/>
                      </a:lnTo>
                      <a:close/>
                    </a:path>
                  </a:pathLst>
                </a:custGeom>
                <a:solidFill>
                  <a:srgbClr val="354B96"/>
                </a:solidFill>
                <a:ln w="4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BE"/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F6E47684-99C6-2E45-A2DE-087B745AB15B}"/>
                    </a:ext>
                  </a:extLst>
                </p:cNvPr>
                <p:cNvSpPr/>
                <p:nvPr/>
              </p:nvSpPr>
              <p:spPr>
                <a:xfrm>
                  <a:off x="5091661" y="2303476"/>
                  <a:ext cx="119761" cy="112553"/>
                </a:xfrm>
                <a:custGeom>
                  <a:avLst/>
                  <a:gdLst>
                    <a:gd name="connsiteX0" fmla="*/ 0 w 119761"/>
                    <a:gd name="connsiteY0" fmla="*/ 64825 h 112553"/>
                    <a:gd name="connsiteX1" fmla="*/ 6362 w 119761"/>
                    <a:gd name="connsiteY1" fmla="*/ 58468 h 112553"/>
                    <a:gd name="connsiteX2" fmla="*/ 13475 w 119761"/>
                    <a:gd name="connsiteY2" fmla="*/ 65584 h 112553"/>
                    <a:gd name="connsiteX3" fmla="*/ 17081 w 119761"/>
                    <a:gd name="connsiteY3" fmla="*/ 69570 h 112553"/>
                    <a:gd name="connsiteX4" fmla="*/ 17270 w 119761"/>
                    <a:gd name="connsiteY4" fmla="*/ 69384 h 112553"/>
                    <a:gd name="connsiteX5" fmla="*/ 22496 w 119761"/>
                    <a:gd name="connsiteY5" fmla="*/ 40068 h 112553"/>
                    <a:gd name="connsiteX6" fmla="*/ 49257 w 119761"/>
                    <a:gd name="connsiteY6" fmla="*/ 37225 h 112553"/>
                    <a:gd name="connsiteX7" fmla="*/ 49448 w 119761"/>
                    <a:gd name="connsiteY7" fmla="*/ 37034 h 112553"/>
                    <a:gd name="connsiteX8" fmla="*/ 55048 w 119761"/>
                    <a:gd name="connsiteY8" fmla="*/ 7524 h 112553"/>
                    <a:gd name="connsiteX9" fmla="*/ 89400 w 119761"/>
                    <a:gd name="connsiteY9" fmla="*/ 10188 h 112553"/>
                    <a:gd name="connsiteX10" fmla="*/ 119761 w 119761"/>
                    <a:gd name="connsiteY10" fmla="*/ 40552 h 112553"/>
                    <a:gd name="connsiteX11" fmla="*/ 113306 w 119761"/>
                    <a:gd name="connsiteY11" fmla="*/ 47005 h 112553"/>
                    <a:gd name="connsiteX12" fmla="*/ 84559 w 119761"/>
                    <a:gd name="connsiteY12" fmla="*/ 18253 h 112553"/>
                    <a:gd name="connsiteX13" fmla="*/ 59984 w 119761"/>
                    <a:gd name="connsiteY13" fmla="*/ 14362 h 112553"/>
                    <a:gd name="connsiteX14" fmla="*/ 58366 w 119761"/>
                    <a:gd name="connsiteY14" fmla="*/ 42915 h 112553"/>
                    <a:gd name="connsiteX15" fmla="*/ 64436 w 119761"/>
                    <a:gd name="connsiteY15" fmla="*/ 50698 h 112553"/>
                    <a:gd name="connsiteX16" fmla="*/ 87019 w 119761"/>
                    <a:gd name="connsiteY16" fmla="*/ 73283 h 112553"/>
                    <a:gd name="connsiteX17" fmla="*/ 80564 w 119761"/>
                    <a:gd name="connsiteY17" fmla="*/ 79735 h 112553"/>
                    <a:gd name="connsiteX18" fmla="*/ 51815 w 119761"/>
                    <a:gd name="connsiteY18" fmla="*/ 50980 h 112553"/>
                    <a:gd name="connsiteX19" fmla="*/ 27522 w 119761"/>
                    <a:gd name="connsiteY19" fmla="*/ 46802 h 112553"/>
                    <a:gd name="connsiteX20" fmla="*/ 25907 w 119761"/>
                    <a:gd name="connsiteY20" fmla="*/ 76495 h 112553"/>
                    <a:gd name="connsiteX21" fmla="*/ 31594 w 119761"/>
                    <a:gd name="connsiteY21" fmla="*/ 83524 h 112553"/>
                    <a:gd name="connsiteX22" fmla="*/ 54178 w 119761"/>
                    <a:gd name="connsiteY22" fmla="*/ 106109 h 112553"/>
                    <a:gd name="connsiteX23" fmla="*/ 47724 w 119761"/>
                    <a:gd name="connsiteY23" fmla="*/ 112553 h 1125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19761" h="112553">
                      <a:moveTo>
                        <a:pt x="0" y="64825"/>
                      </a:moveTo>
                      <a:lnTo>
                        <a:pt x="6362" y="58468"/>
                      </a:lnTo>
                      <a:lnTo>
                        <a:pt x="13475" y="65584"/>
                      </a:lnTo>
                      <a:cubicBezTo>
                        <a:pt x="15564" y="67672"/>
                        <a:pt x="17081" y="69570"/>
                        <a:pt x="17081" y="69570"/>
                      </a:cubicBezTo>
                      <a:lnTo>
                        <a:pt x="17270" y="69384"/>
                      </a:lnTo>
                      <a:cubicBezTo>
                        <a:pt x="13135" y="59430"/>
                        <a:pt x="15176" y="47980"/>
                        <a:pt x="22496" y="40068"/>
                      </a:cubicBezTo>
                      <a:cubicBezTo>
                        <a:pt x="31322" y="31245"/>
                        <a:pt x="39956" y="30768"/>
                        <a:pt x="49257" y="37225"/>
                      </a:cubicBezTo>
                      <a:lnTo>
                        <a:pt x="49448" y="37034"/>
                      </a:lnTo>
                      <a:cubicBezTo>
                        <a:pt x="45285" y="26959"/>
                        <a:pt x="47483" y="15375"/>
                        <a:pt x="55048" y="7524"/>
                      </a:cubicBezTo>
                      <a:cubicBezTo>
                        <a:pt x="66626" y="-4047"/>
                        <a:pt x="77633" y="-1577"/>
                        <a:pt x="89400" y="10188"/>
                      </a:cubicBezTo>
                      <a:lnTo>
                        <a:pt x="119761" y="40552"/>
                      </a:lnTo>
                      <a:lnTo>
                        <a:pt x="113306" y="47005"/>
                      </a:lnTo>
                      <a:lnTo>
                        <a:pt x="84559" y="18253"/>
                      </a:lnTo>
                      <a:cubicBezTo>
                        <a:pt x="76777" y="10474"/>
                        <a:pt x="68713" y="5634"/>
                        <a:pt x="59984" y="14362"/>
                      </a:cubicBezTo>
                      <a:cubicBezTo>
                        <a:pt x="52675" y="21664"/>
                        <a:pt x="53145" y="34092"/>
                        <a:pt x="58366" y="42915"/>
                      </a:cubicBezTo>
                      <a:cubicBezTo>
                        <a:pt x="59976" y="45807"/>
                        <a:pt x="62023" y="48432"/>
                        <a:pt x="64436" y="50698"/>
                      </a:cubicBezTo>
                      <a:lnTo>
                        <a:pt x="87019" y="73283"/>
                      </a:lnTo>
                      <a:lnTo>
                        <a:pt x="80564" y="79735"/>
                      </a:lnTo>
                      <a:lnTo>
                        <a:pt x="51815" y="50980"/>
                      </a:lnTo>
                      <a:cubicBezTo>
                        <a:pt x="44603" y="43769"/>
                        <a:pt x="36541" y="37793"/>
                        <a:pt x="27522" y="46802"/>
                      </a:cubicBezTo>
                      <a:cubicBezTo>
                        <a:pt x="19740" y="54581"/>
                        <a:pt x="20594" y="67200"/>
                        <a:pt x="25907" y="76495"/>
                      </a:cubicBezTo>
                      <a:cubicBezTo>
                        <a:pt x="27527" y="79049"/>
                        <a:pt x="29436" y="81407"/>
                        <a:pt x="31594" y="83524"/>
                      </a:cubicBezTo>
                      <a:lnTo>
                        <a:pt x="54178" y="106109"/>
                      </a:lnTo>
                      <a:lnTo>
                        <a:pt x="47724" y="112553"/>
                      </a:lnTo>
                      <a:close/>
                    </a:path>
                  </a:pathLst>
                </a:custGeom>
                <a:solidFill>
                  <a:srgbClr val="354B96"/>
                </a:solidFill>
                <a:ln w="4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BE"/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F9F5BCA6-29FA-1C40-BAC8-C56AE7B9A82C}"/>
                    </a:ext>
                  </a:extLst>
                </p:cNvPr>
                <p:cNvSpPr/>
                <p:nvPr/>
              </p:nvSpPr>
              <p:spPr>
                <a:xfrm>
                  <a:off x="5186172" y="2238340"/>
                  <a:ext cx="87970" cy="81897"/>
                </a:xfrm>
                <a:custGeom>
                  <a:avLst/>
                  <a:gdLst>
                    <a:gd name="connsiteX0" fmla="*/ 0 w 87970"/>
                    <a:gd name="connsiteY0" fmla="*/ 38012 h 81897"/>
                    <a:gd name="connsiteX1" fmla="*/ 6882 w 87970"/>
                    <a:gd name="connsiteY1" fmla="*/ 32012 h 81897"/>
                    <a:gd name="connsiteX2" fmla="*/ 33519 w 87970"/>
                    <a:gd name="connsiteY2" fmla="*/ 62563 h 81897"/>
                    <a:gd name="connsiteX3" fmla="*/ 57687 w 87970"/>
                    <a:gd name="connsiteY3" fmla="*/ 68022 h 81897"/>
                    <a:gd name="connsiteX4" fmla="*/ 57978 w 87970"/>
                    <a:gd name="connsiteY4" fmla="*/ 30380 h 81897"/>
                    <a:gd name="connsiteX5" fmla="*/ 36726 w 87970"/>
                    <a:gd name="connsiteY5" fmla="*/ 5996 h 81897"/>
                    <a:gd name="connsiteX6" fmla="*/ 43604 w 87970"/>
                    <a:gd name="connsiteY6" fmla="*/ 0 h 81897"/>
                    <a:gd name="connsiteX7" fmla="*/ 87970 w 87970"/>
                    <a:gd name="connsiteY7" fmla="*/ 50885 h 81897"/>
                    <a:gd name="connsiteX8" fmla="*/ 81295 w 87970"/>
                    <a:gd name="connsiteY8" fmla="*/ 56702 h 81897"/>
                    <a:gd name="connsiteX9" fmla="*/ 74674 w 87970"/>
                    <a:gd name="connsiteY9" fmla="*/ 49118 h 81897"/>
                    <a:gd name="connsiteX10" fmla="*/ 71350 w 87970"/>
                    <a:gd name="connsiteY10" fmla="*/ 44893 h 81897"/>
                    <a:gd name="connsiteX11" fmla="*/ 71150 w 87970"/>
                    <a:gd name="connsiteY11" fmla="*/ 45068 h 81897"/>
                    <a:gd name="connsiteX12" fmla="*/ 62422 w 87970"/>
                    <a:gd name="connsiteY12" fmla="*/ 75289 h 81897"/>
                    <a:gd name="connsiteX13" fmla="*/ 28223 w 87970"/>
                    <a:gd name="connsiteY13" fmla="*/ 70381 h 818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87970" h="81897">
                      <a:moveTo>
                        <a:pt x="0" y="38012"/>
                      </a:moveTo>
                      <a:lnTo>
                        <a:pt x="6882" y="32012"/>
                      </a:lnTo>
                      <a:lnTo>
                        <a:pt x="33519" y="62563"/>
                      </a:lnTo>
                      <a:cubicBezTo>
                        <a:pt x="40488" y="70552"/>
                        <a:pt x="47871" y="76575"/>
                        <a:pt x="57687" y="68022"/>
                      </a:cubicBezTo>
                      <a:cubicBezTo>
                        <a:pt x="69321" y="57881"/>
                        <a:pt x="67593" y="41403"/>
                        <a:pt x="57978" y="30380"/>
                      </a:cubicBezTo>
                      <a:lnTo>
                        <a:pt x="36726" y="5996"/>
                      </a:lnTo>
                      <a:lnTo>
                        <a:pt x="43604" y="0"/>
                      </a:lnTo>
                      <a:lnTo>
                        <a:pt x="87970" y="50885"/>
                      </a:lnTo>
                      <a:lnTo>
                        <a:pt x="81295" y="56702"/>
                      </a:lnTo>
                      <a:lnTo>
                        <a:pt x="74674" y="49118"/>
                      </a:lnTo>
                      <a:cubicBezTo>
                        <a:pt x="72736" y="46894"/>
                        <a:pt x="71350" y="44893"/>
                        <a:pt x="71350" y="44893"/>
                      </a:cubicBezTo>
                      <a:lnTo>
                        <a:pt x="71150" y="45068"/>
                      </a:lnTo>
                      <a:cubicBezTo>
                        <a:pt x="74472" y="55980"/>
                        <a:pt x="71051" y="67826"/>
                        <a:pt x="62422" y="75289"/>
                      </a:cubicBezTo>
                      <a:cubicBezTo>
                        <a:pt x="50484" y="85696"/>
                        <a:pt x="39781" y="83627"/>
                        <a:pt x="28223" y="70381"/>
                      </a:cubicBezTo>
                      <a:close/>
                    </a:path>
                  </a:pathLst>
                </a:custGeom>
                <a:solidFill>
                  <a:srgbClr val="354B96"/>
                </a:solidFill>
                <a:ln w="4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BE"/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BEFDEC91-81D5-E748-84F5-2B548504EE76}"/>
                    </a:ext>
                  </a:extLst>
                </p:cNvPr>
                <p:cNvSpPr/>
                <p:nvPr/>
              </p:nvSpPr>
              <p:spPr>
                <a:xfrm>
                  <a:off x="5253734" y="2189366"/>
                  <a:ext cx="87664" cy="82438"/>
                </a:xfrm>
                <a:custGeom>
                  <a:avLst/>
                  <a:gdLst>
                    <a:gd name="connsiteX0" fmla="*/ 0 w 87664"/>
                    <a:gd name="connsiteY0" fmla="*/ 29211 h 82438"/>
                    <a:gd name="connsiteX1" fmla="*/ 7091 w 87664"/>
                    <a:gd name="connsiteY1" fmla="*/ 23680 h 82438"/>
                    <a:gd name="connsiteX2" fmla="*/ 13282 w 87664"/>
                    <a:gd name="connsiteY2" fmla="*/ 31617 h 82438"/>
                    <a:gd name="connsiteX3" fmla="*/ 16374 w 87664"/>
                    <a:gd name="connsiteY3" fmla="*/ 36017 h 82438"/>
                    <a:gd name="connsiteX4" fmla="*/ 16581 w 87664"/>
                    <a:gd name="connsiteY4" fmla="*/ 35850 h 82438"/>
                    <a:gd name="connsiteX5" fmla="*/ 27375 w 87664"/>
                    <a:gd name="connsiteY5" fmla="*/ 5823 h 82438"/>
                    <a:gd name="connsiteX6" fmla="*/ 61255 w 87664"/>
                    <a:gd name="connsiteY6" fmla="*/ 12590 h 82438"/>
                    <a:gd name="connsiteX7" fmla="*/ 87665 w 87664"/>
                    <a:gd name="connsiteY7" fmla="*/ 46452 h 82438"/>
                    <a:gd name="connsiteX8" fmla="*/ 80468 w 87664"/>
                    <a:gd name="connsiteY8" fmla="*/ 52066 h 82438"/>
                    <a:gd name="connsiteX9" fmla="*/ 55540 w 87664"/>
                    <a:gd name="connsiteY9" fmla="*/ 20110 h 82438"/>
                    <a:gd name="connsiteX10" fmla="*/ 31706 w 87664"/>
                    <a:gd name="connsiteY10" fmla="*/ 13332 h 82438"/>
                    <a:gd name="connsiteX11" fmla="*/ 24057 w 87664"/>
                    <a:gd name="connsiteY11" fmla="*/ 43466 h 82438"/>
                    <a:gd name="connsiteX12" fmla="*/ 28824 w 87664"/>
                    <a:gd name="connsiteY12" fmla="*/ 51320 h 82438"/>
                    <a:gd name="connsiteX13" fmla="*/ 48717 w 87664"/>
                    <a:gd name="connsiteY13" fmla="*/ 76824 h 82438"/>
                    <a:gd name="connsiteX14" fmla="*/ 41517 w 87664"/>
                    <a:gd name="connsiteY14" fmla="*/ 82439 h 82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87664" h="82438">
                      <a:moveTo>
                        <a:pt x="0" y="29211"/>
                      </a:moveTo>
                      <a:lnTo>
                        <a:pt x="7091" y="23680"/>
                      </a:lnTo>
                      <a:lnTo>
                        <a:pt x="13282" y="31617"/>
                      </a:lnTo>
                      <a:cubicBezTo>
                        <a:pt x="15095" y="33944"/>
                        <a:pt x="16374" y="36017"/>
                        <a:pt x="16374" y="36017"/>
                      </a:cubicBezTo>
                      <a:lnTo>
                        <a:pt x="16581" y="35850"/>
                      </a:lnTo>
                      <a:cubicBezTo>
                        <a:pt x="13780" y="24580"/>
                        <a:pt x="18040" y="12732"/>
                        <a:pt x="27375" y="5823"/>
                      </a:cubicBezTo>
                      <a:cubicBezTo>
                        <a:pt x="40500" y="-4413"/>
                        <a:pt x="51017" y="-529"/>
                        <a:pt x="61255" y="12590"/>
                      </a:cubicBezTo>
                      <a:lnTo>
                        <a:pt x="87665" y="46452"/>
                      </a:lnTo>
                      <a:lnTo>
                        <a:pt x="80468" y="52066"/>
                      </a:lnTo>
                      <a:lnTo>
                        <a:pt x="55540" y="20110"/>
                      </a:lnTo>
                      <a:cubicBezTo>
                        <a:pt x="49019" y="11748"/>
                        <a:pt x="41972" y="5331"/>
                        <a:pt x="31706" y="13332"/>
                      </a:cubicBezTo>
                      <a:cubicBezTo>
                        <a:pt x="22667" y="20513"/>
                        <a:pt x="19537" y="32844"/>
                        <a:pt x="24057" y="43466"/>
                      </a:cubicBezTo>
                      <a:cubicBezTo>
                        <a:pt x="25274" y="46292"/>
                        <a:pt x="26879" y="48935"/>
                        <a:pt x="28824" y="51320"/>
                      </a:cubicBezTo>
                      <a:lnTo>
                        <a:pt x="48717" y="76824"/>
                      </a:lnTo>
                      <a:lnTo>
                        <a:pt x="41517" y="82439"/>
                      </a:lnTo>
                      <a:close/>
                    </a:path>
                  </a:pathLst>
                </a:custGeom>
                <a:solidFill>
                  <a:srgbClr val="354B96"/>
                </a:solidFill>
                <a:ln w="4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BE"/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4DDBE132-E60A-3542-959A-A61C011656B1}"/>
                    </a:ext>
                  </a:extLst>
                </p:cNvPr>
                <p:cNvSpPr/>
                <p:nvPr/>
              </p:nvSpPr>
              <p:spPr>
                <a:xfrm>
                  <a:off x="5307973" y="2138119"/>
                  <a:ext cx="62650" cy="82011"/>
                </a:xfrm>
                <a:custGeom>
                  <a:avLst/>
                  <a:gdLst>
                    <a:gd name="connsiteX0" fmla="*/ 0 w 62650"/>
                    <a:gd name="connsiteY0" fmla="*/ 5559 h 82011"/>
                    <a:gd name="connsiteX1" fmla="*/ 7742 w 62650"/>
                    <a:gd name="connsiteY1" fmla="*/ 0 h 82011"/>
                    <a:gd name="connsiteX2" fmla="*/ 14392 w 62650"/>
                    <a:gd name="connsiteY2" fmla="*/ 9264 h 82011"/>
                    <a:gd name="connsiteX3" fmla="*/ 6652 w 62650"/>
                    <a:gd name="connsiteY3" fmla="*/ 14819 h 82011"/>
                    <a:gd name="connsiteX4" fmla="*/ 15872 w 62650"/>
                    <a:gd name="connsiteY4" fmla="*/ 27196 h 82011"/>
                    <a:gd name="connsiteX5" fmla="*/ 23284 w 62650"/>
                    <a:gd name="connsiteY5" fmla="*/ 21875 h 82011"/>
                    <a:gd name="connsiteX6" fmla="*/ 62651 w 62650"/>
                    <a:gd name="connsiteY6" fmla="*/ 76686 h 82011"/>
                    <a:gd name="connsiteX7" fmla="*/ 55240 w 62650"/>
                    <a:gd name="connsiteY7" fmla="*/ 82011 h 820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2650" h="82011">
                      <a:moveTo>
                        <a:pt x="0" y="5559"/>
                      </a:moveTo>
                      <a:lnTo>
                        <a:pt x="7742" y="0"/>
                      </a:lnTo>
                      <a:lnTo>
                        <a:pt x="14392" y="9264"/>
                      </a:lnTo>
                      <a:lnTo>
                        <a:pt x="6652" y="14819"/>
                      </a:lnTo>
                      <a:close/>
                      <a:moveTo>
                        <a:pt x="15872" y="27196"/>
                      </a:moveTo>
                      <a:lnTo>
                        <a:pt x="23284" y="21875"/>
                      </a:lnTo>
                      <a:lnTo>
                        <a:pt x="62651" y="76686"/>
                      </a:lnTo>
                      <a:lnTo>
                        <a:pt x="55240" y="82011"/>
                      </a:lnTo>
                      <a:close/>
                    </a:path>
                  </a:pathLst>
                </a:custGeom>
                <a:solidFill>
                  <a:srgbClr val="354B96"/>
                </a:solidFill>
                <a:ln w="4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BE"/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FFFC7BE3-199F-2B4D-B283-6FBF68784557}"/>
                    </a:ext>
                  </a:extLst>
                </p:cNvPr>
                <p:cNvSpPr/>
                <p:nvPr/>
              </p:nvSpPr>
              <p:spPr>
                <a:xfrm>
                  <a:off x="5347689" y="2120731"/>
                  <a:ext cx="70929" cy="68611"/>
                </a:xfrm>
                <a:custGeom>
                  <a:avLst/>
                  <a:gdLst>
                    <a:gd name="connsiteX0" fmla="*/ 15056 w 70929"/>
                    <a:gd name="connsiteY0" fmla="*/ 27561 h 68611"/>
                    <a:gd name="connsiteX1" fmla="*/ 7716 w 70929"/>
                    <a:gd name="connsiteY1" fmla="*/ 32516 h 68611"/>
                    <a:gd name="connsiteX2" fmla="*/ 3435 w 70929"/>
                    <a:gd name="connsiteY2" fmla="*/ 26183 h 68611"/>
                    <a:gd name="connsiteX3" fmla="*/ 10886 w 70929"/>
                    <a:gd name="connsiteY3" fmla="*/ 21148 h 68611"/>
                    <a:gd name="connsiteX4" fmla="*/ 0 w 70929"/>
                    <a:gd name="connsiteY4" fmla="*/ 5027 h 68611"/>
                    <a:gd name="connsiteX5" fmla="*/ 7452 w 70929"/>
                    <a:gd name="connsiteY5" fmla="*/ 0 h 68611"/>
                    <a:gd name="connsiteX6" fmla="*/ 18338 w 70929"/>
                    <a:gd name="connsiteY6" fmla="*/ 16121 h 68611"/>
                    <a:gd name="connsiteX7" fmla="*/ 32351 w 70929"/>
                    <a:gd name="connsiteY7" fmla="*/ 6659 h 68611"/>
                    <a:gd name="connsiteX8" fmla="*/ 36630 w 70929"/>
                    <a:gd name="connsiteY8" fmla="*/ 13000 h 68611"/>
                    <a:gd name="connsiteX9" fmla="*/ 22619 w 70929"/>
                    <a:gd name="connsiteY9" fmla="*/ 22458 h 68611"/>
                    <a:gd name="connsiteX10" fmla="*/ 41386 w 70929"/>
                    <a:gd name="connsiteY10" fmla="*/ 50257 h 68611"/>
                    <a:gd name="connsiteX11" fmla="*/ 63941 w 70929"/>
                    <a:gd name="connsiteY11" fmla="*/ 56567 h 68611"/>
                    <a:gd name="connsiteX12" fmla="*/ 66346 w 70929"/>
                    <a:gd name="connsiteY12" fmla="*/ 54617 h 68611"/>
                    <a:gd name="connsiteX13" fmla="*/ 70929 w 70929"/>
                    <a:gd name="connsiteY13" fmla="*/ 61399 h 68611"/>
                    <a:gd name="connsiteX14" fmla="*/ 67851 w 70929"/>
                    <a:gd name="connsiteY14" fmla="*/ 63797 h 68611"/>
                    <a:gd name="connsiteX15" fmla="*/ 34349 w 70929"/>
                    <a:gd name="connsiteY15" fmla="*/ 56142 h 68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0929" h="68611">
                      <a:moveTo>
                        <a:pt x="15056" y="27561"/>
                      </a:moveTo>
                      <a:lnTo>
                        <a:pt x="7716" y="32516"/>
                      </a:lnTo>
                      <a:lnTo>
                        <a:pt x="3435" y="26183"/>
                      </a:lnTo>
                      <a:lnTo>
                        <a:pt x="10886" y="21148"/>
                      </a:lnTo>
                      <a:lnTo>
                        <a:pt x="0" y="5027"/>
                      </a:lnTo>
                      <a:lnTo>
                        <a:pt x="7452" y="0"/>
                      </a:lnTo>
                      <a:lnTo>
                        <a:pt x="18338" y="16121"/>
                      </a:lnTo>
                      <a:lnTo>
                        <a:pt x="32351" y="6659"/>
                      </a:lnTo>
                      <a:lnTo>
                        <a:pt x="36630" y="13000"/>
                      </a:lnTo>
                      <a:lnTo>
                        <a:pt x="22619" y="22458"/>
                      </a:lnTo>
                      <a:lnTo>
                        <a:pt x="41386" y="50257"/>
                      </a:lnTo>
                      <a:cubicBezTo>
                        <a:pt x="50248" y="63377"/>
                        <a:pt x="59716" y="59418"/>
                        <a:pt x="63941" y="56567"/>
                      </a:cubicBezTo>
                      <a:cubicBezTo>
                        <a:pt x="64804" y="55996"/>
                        <a:pt x="65609" y="55343"/>
                        <a:pt x="66346" y="54617"/>
                      </a:cubicBezTo>
                      <a:lnTo>
                        <a:pt x="70929" y="61399"/>
                      </a:lnTo>
                      <a:cubicBezTo>
                        <a:pt x="69969" y="62279"/>
                        <a:pt x="68939" y="63081"/>
                        <a:pt x="67851" y="63797"/>
                      </a:cubicBezTo>
                      <a:cubicBezTo>
                        <a:pt x="61406" y="68153"/>
                        <a:pt x="46962" y="74820"/>
                        <a:pt x="34349" y="56142"/>
                      </a:cubicBezTo>
                      <a:close/>
                    </a:path>
                  </a:pathLst>
                </a:custGeom>
                <a:solidFill>
                  <a:srgbClr val="354B96"/>
                </a:solidFill>
                <a:ln w="4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BE"/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1C2DD85F-193A-3840-AB70-7AACAF98B46A}"/>
                    </a:ext>
                  </a:extLst>
                </p:cNvPr>
                <p:cNvSpPr/>
                <p:nvPr/>
              </p:nvSpPr>
              <p:spPr>
                <a:xfrm>
                  <a:off x="5385378" y="2085944"/>
                  <a:ext cx="58470" cy="84635"/>
                </a:xfrm>
                <a:custGeom>
                  <a:avLst/>
                  <a:gdLst>
                    <a:gd name="connsiteX0" fmla="*/ 0 w 58470"/>
                    <a:gd name="connsiteY0" fmla="*/ 5102 h 84635"/>
                    <a:gd name="connsiteX1" fmla="*/ 8046 w 58470"/>
                    <a:gd name="connsiteY1" fmla="*/ 0 h 84635"/>
                    <a:gd name="connsiteX2" fmla="*/ 14156 w 58470"/>
                    <a:gd name="connsiteY2" fmla="*/ 9637 h 84635"/>
                    <a:gd name="connsiteX3" fmla="*/ 6108 w 58470"/>
                    <a:gd name="connsiteY3" fmla="*/ 14735 h 84635"/>
                    <a:gd name="connsiteX4" fmla="*/ 14603 w 58470"/>
                    <a:gd name="connsiteY4" fmla="*/ 27628 h 84635"/>
                    <a:gd name="connsiteX5" fmla="*/ 22313 w 58470"/>
                    <a:gd name="connsiteY5" fmla="*/ 22736 h 84635"/>
                    <a:gd name="connsiteX6" fmla="*/ 58471 w 58470"/>
                    <a:gd name="connsiteY6" fmla="*/ 79744 h 84635"/>
                    <a:gd name="connsiteX7" fmla="*/ 50760 w 58470"/>
                    <a:gd name="connsiteY7" fmla="*/ 84636 h 846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8470" h="84635">
                      <a:moveTo>
                        <a:pt x="0" y="5102"/>
                      </a:moveTo>
                      <a:lnTo>
                        <a:pt x="8046" y="0"/>
                      </a:lnTo>
                      <a:lnTo>
                        <a:pt x="14156" y="9637"/>
                      </a:lnTo>
                      <a:lnTo>
                        <a:pt x="6108" y="14735"/>
                      </a:lnTo>
                      <a:close/>
                      <a:moveTo>
                        <a:pt x="14603" y="27628"/>
                      </a:moveTo>
                      <a:lnTo>
                        <a:pt x="22313" y="22736"/>
                      </a:lnTo>
                      <a:lnTo>
                        <a:pt x="58471" y="79744"/>
                      </a:lnTo>
                      <a:lnTo>
                        <a:pt x="50760" y="84636"/>
                      </a:lnTo>
                      <a:close/>
                    </a:path>
                  </a:pathLst>
                </a:custGeom>
                <a:solidFill>
                  <a:srgbClr val="354B96"/>
                </a:solidFill>
                <a:ln w="4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BE"/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5DF9A02B-1333-3341-A7D3-D5AF0F22E925}"/>
                    </a:ext>
                  </a:extLst>
                </p:cNvPr>
                <p:cNvSpPr/>
                <p:nvPr/>
              </p:nvSpPr>
              <p:spPr>
                <a:xfrm>
                  <a:off x="5440866" y="2072614"/>
                  <a:ext cx="70730" cy="69479"/>
                </a:xfrm>
                <a:custGeom>
                  <a:avLst/>
                  <a:gdLst>
                    <a:gd name="connsiteX0" fmla="*/ 16573 w 70730"/>
                    <a:gd name="connsiteY0" fmla="*/ 4126 h 69479"/>
                    <a:gd name="connsiteX1" fmla="*/ 56589 w 70730"/>
                    <a:gd name="connsiteY1" fmla="*/ 16860 h 69479"/>
                    <a:gd name="connsiteX2" fmla="*/ 58717 w 70730"/>
                    <a:gd name="connsiteY2" fmla="*/ 21053 h 69479"/>
                    <a:gd name="connsiteX3" fmla="*/ 13944 w 70730"/>
                    <a:gd name="connsiteY3" fmla="*/ 47101 h 69479"/>
                    <a:gd name="connsiteX4" fmla="*/ 49996 w 70730"/>
                    <a:gd name="connsiteY4" fmla="*/ 57020 h 69479"/>
                    <a:gd name="connsiteX5" fmla="*/ 63624 w 70730"/>
                    <a:gd name="connsiteY5" fmla="*/ 39620 h 69479"/>
                    <a:gd name="connsiteX6" fmla="*/ 70731 w 70730"/>
                    <a:gd name="connsiteY6" fmla="*/ 43559 h 69479"/>
                    <a:gd name="connsiteX7" fmla="*/ 53878 w 70730"/>
                    <a:gd name="connsiteY7" fmla="*/ 64231 h 69479"/>
                    <a:gd name="connsiteX8" fmla="*/ 6819 w 70730"/>
                    <a:gd name="connsiteY8" fmla="*/ 53531 h 69479"/>
                    <a:gd name="connsiteX9" fmla="*/ 5624 w 70730"/>
                    <a:gd name="connsiteY9" fmla="*/ 51477 h 69479"/>
                    <a:gd name="connsiteX10" fmla="*/ 16573 w 70730"/>
                    <a:gd name="connsiteY10" fmla="*/ 4126 h 69479"/>
                    <a:gd name="connsiteX11" fmla="*/ 47167 w 70730"/>
                    <a:gd name="connsiteY11" fmla="*/ 19076 h 69479"/>
                    <a:gd name="connsiteX12" fmla="*/ 20189 w 70730"/>
                    <a:gd name="connsiteY12" fmla="*/ 10868 h 69479"/>
                    <a:gd name="connsiteX13" fmla="*/ 10515 w 70730"/>
                    <a:gd name="connsiteY13" fmla="*/ 40402 h 69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0730" h="69479">
                      <a:moveTo>
                        <a:pt x="16573" y="4126"/>
                      </a:moveTo>
                      <a:cubicBezTo>
                        <a:pt x="32693" y="-5253"/>
                        <a:pt x="48150" y="2363"/>
                        <a:pt x="56589" y="16860"/>
                      </a:cubicBezTo>
                      <a:cubicBezTo>
                        <a:pt x="57395" y="18250"/>
                        <a:pt x="58717" y="21053"/>
                        <a:pt x="58717" y="21053"/>
                      </a:cubicBezTo>
                      <a:lnTo>
                        <a:pt x="13944" y="47101"/>
                      </a:lnTo>
                      <a:cubicBezTo>
                        <a:pt x="23003" y="61860"/>
                        <a:pt x="37935" y="64036"/>
                        <a:pt x="49996" y="57020"/>
                      </a:cubicBezTo>
                      <a:cubicBezTo>
                        <a:pt x="56498" y="53064"/>
                        <a:pt x="61342" y="46880"/>
                        <a:pt x="63624" y="39620"/>
                      </a:cubicBezTo>
                      <a:lnTo>
                        <a:pt x="70731" y="43559"/>
                      </a:lnTo>
                      <a:cubicBezTo>
                        <a:pt x="67741" y="52229"/>
                        <a:pt x="61769" y="59555"/>
                        <a:pt x="53878" y="64231"/>
                      </a:cubicBezTo>
                      <a:cubicBezTo>
                        <a:pt x="37928" y="74269"/>
                        <a:pt x="16859" y="69478"/>
                        <a:pt x="6819" y="53531"/>
                      </a:cubicBezTo>
                      <a:cubicBezTo>
                        <a:pt x="6397" y="52860"/>
                        <a:pt x="5998" y="52175"/>
                        <a:pt x="5624" y="51477"/>
                      </a:cubicBezTo>
                      <a:cubicBezTo>
                        <a:pt x="-5512" y="32342"/>
                        <a:pt x="799" y="13302"/>
                        <a:pt x="16573" y="4126"/>
                      </a:cubicBezTo>
                      <a:close/>
                      <a:moveTo>
                        <a:pt x="47167" y="19076"/>
                      </a:moveTo>
                      <a:cubicBezTo>
                        <a:pt x="39615" y="7171"/>
                        <a:pt x="28884" y="5813"/>
                        <a:pt x="20189" y="10868"/>
                      </a:cubicBezTo>
                      <a:cubicBezTo>
                        <a:pt x="9746" y="16677"/>
                        <a:pt x="5531" y="29542"/>
                        <a:pt x="10515" y="40402"/>
                      </a:cubicBezTo>
                      <a:close/>
                    </a:path>
                  </a:pathLst>
                </a:custGeom>
                <a:solidFill>
                  <a:srgbClr val="354B96"/>
                </a:solidFill>
                <a:ln w="4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BE"/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1BC2ABB2-B832-1941-9CF4-BC76E4A8C572}"/>
                    </a:ext>
                  </a:extLst>
                </p:cNvPr>
                <p:cNvSpPr/>
                <p:nvPr/>
              </p:nvSpPr>
              <p:spPr>
                <a:xfrm>
                  <a:off x="5508668" y="2036945"/>
                  <a:ext cx="59929" cy="71235"/>
                </a:xfrm>
                <a:custGeom>
                  <a:avLst/>
                  <a:gdLst>
                    <a:gd name="connsiteX0" fmla="*/ 20891 w 59929"/>
                    <a:gd name="connsiteY0" fmla="*/ 61630 h 71235"/>
                    <a:gd name="connsiteX1" fmla="*/ 42527 w 59929"/>
                    <a:gd name="connsiteY1" fmla="*/ 59597 h 71235"/>
                    <a:gd name="connsiteX2" fmla="*/ 49588 w 59929"/>
                    <a:gd name="connsiteY2" fmla="*/ 43817 h 71235"/>
                    <a:gd name="connsiteX3" fmla="*/ 2023 w 59929"/>
                    <a:gd name="connsiteY3" fmla="*/ 31214 h 71235"/>
                    <a:gd name="connsiteX4" fmla="*/ 13882 w 59929"/>
                    <a:gd name="connsiteY4" fmla="*/ 4015 h 71235"/>
                    <a:gd name="connsiteX5" fmla="*/ 35740 w 59929"/>
                    <a:gd name="connsiteY5" fmla="*/ 953 h 71235"/>
                    <a:gd name="connsiteX6" fmla="*/ 35271 w 59929"/>
                    <a:gd name="connsiteY6" fmla="*/ 9066 h 71235"/>
                    <a:gd name="connsiteX7" fmla="*/ 17424 w 59929"/>
                    <a:gd name="connsiteY7" fmla="*/ 11400 h 71235"/>
                    <a:gd name="connsiteX8" fmla="*/ 10355 w 59929"/>
                    <a:gd name="connsiteY8" fmla="*/ 26874 h 71235"/>
                    <a:gd name="connsiteX9" fmla="*/ 57920 w 59929"/>
                    <a:gd name="connsiteY9" fmla="*/ 39477 h 71235"/>
                    <a:gd name="connsiteX10" fmla="*/ 46185 w 59929"/>
                    <a:gd name="connsiteY10" fmla="*/ 66919 h 71235"/>
                    <a:gd name="connsiteX11" fmla="*/ 19525 w 59929"/>
                    <a:gd name="connsiteY11" fmla="*/ 69754 h 712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9929" h="71235">
                      <a:moveTo>
                        <a:pt x="20891" y="61630"/>
                      </a:moveTo>
                      <a:cubicBezTo>
                        <a:pt x="28094" y="63784"/>
                        <a:pt x="35852" y="63055"/>
                        <a:pt x="42527" y="59597"/>
                      </a:cubicBezTo>
                      <a:cubicBezTo>
                        <a:pt x="48953" y="56246"/>
                        <a:pt x="52873" y="50123"/>
                        <a:pt x="49588" y="43817"/>
                      </a:cubicBezTo>
                      <a:cubicBezTo>
                        <a:pt x="42769" y="30722"/>
                        <a:pt x="12188" y="50730"/>
                        <a:pt x="2023" y="31214"/>
                      </a:cubicBezTo>
                      <a:cubicBezTo>
                        <a:pt x="-3553" y="20505"/>
                        <a:pt x="3048" y="9653"/>
                        <a:pt x="13882" y="4015"/>
                      </a:cubicBezTo>
                      <a:cubicBezTo>
                        <a:pt x="20457" y="90"/>
                        <a:pt x="28339" y="-1014"/>
                        <a:pt x="35740" y="953"/>
                      </a:cubicBezTo>
                      <a:lnTo>
                        <a:pt x="35271" y="9066"/>
                      </a:lnTo>
                      <a:cubicBezTo>
                        <a:pt x="29245" y="7494"/>
                        <a:pt x="22843" y="8332"/>
                        <a:pt x="17424" y="11400"/>
                      </a:cubicBezTo>
                      <a:cubicBezTo>
                        <a:pt x="11352" y="14557"/>
                        <a:pt x="6884" y="20216"/>
                        <a:pt x="10355" y="26874"/>
                      </a:cubicBezTo>
                      <a:cubicBezTo>
                        <a:pt x="17237" y="40085"/>
                        <a:pt x="47630" y="19723"/>
                        <a:pt x="57920" y="39477"/>
                      </a:cubicBezTo>
                      <a:cubicBezTo>
                        <a:pt x="63004" y="49237"/>
                        <a:pt x="58206" y="60657"/>
                        <a:pt x="46185" y="66919"/>
                      </a:cubicBezTo>
                      <a:cubicBezTo>
                        <a:pt x="38048" y="71433"/>
                        <a:pt x="28429" y="72456"/>
                        <a:pt x="19525" y="69754"/>
                      </a:cubicBezTo>
                      <a:close/>
                    </a:path>
                  </a:pathLst>
                </a:custGeom>
                <a:solidFill>
                  <a:srgbClr val="354B96"/>
                </a:solidFill>
                <a:ln w="4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BE"/>
                </a:p>
              </p:txBody>
            </p: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40BAE4F8-737C-C04E-86E6-1092F29A4FFD}"/>
                    </a:ext>
                  </a:extLst>
                </p:cNvPr>
                <p:cNvSpPr/>
                <p:nvPr/>
              </p:nvSpPr>
              <p:spPr>
                <a:xfrm>
                  <a:off x="4500721" y="3421170"/>
                  <a:ext cx="1722294" cy="1812848"/>
                </a:xfrm>
                <a:custGeom>
                  <a:avLst/>
                  <a:gdLst>
                    <a:gd name="connsiteX0" fmla="*/ 354069 w 1722294"/>
                    <a:gd name="connsiteY0" fmla="*/ 55629 h 1812848"/>
                    <a:gd name="connsiteX1" fmla="*/ 355265 w 1722294"/>
                    <a:gd name="connsiteY1" fmla="*/ 0 h 1812848"/>
                    <a:gd name="connsiteX2" fmla="*/ 900 w 1722294"/>
                    <a:gd name="connsiteY2" fmla="*/ 0 h 1812848"/>
                    <a:gd name="connsiteX3" fmla="*/ 0 w 1722294"/>
                    <a:gd name="connsiteY3" fmla="*/ 55629 h 1812848"/>
                    <a:gd name="connsiteX4" fmla="*/ 1722295 w 1722294"/>
                    <a:gd name="connsiteY4" fmla="*/ 1812848 h 1812848"/>
                    <a:gd name="connsiteX5" fmla="*/ 1722295 w 1722294"/>
                    <a:gd name="connsiteY5" fmla="*/ 1458779 h 1812848"/>
                    <a:gd name="connsiteX6" fmla="*/ 354069 w 1722294"/>
                    <a:gd name="connsiteY6" fmla="*/ 55629 h 1812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22294" h="1812848">
                      <a:moveTo>
                        <a:pt x="354069" y="55629"/>
                      </a:moveTo>
                      <a:cubicBezTo>
                        <a:pt x="354069" y="36989"/>
                        <a:pt x="354545" y="18463"/>
                        <a:pt x="355265" y="0"/>
                      </a:cubicBezTo>
                      <a:lnTo>
                        <a:pt x="900" y="0"/>
                      </a:lnTo>
                      <a:cubicBezTo>
                        <a:pt x="325" y="18475"/>
                        <a:pt x="25" y="37018"/>
                        <a:pt x="0" y="55629"/>
                      </a:cubicBezTo>
                      <a:cubicBezTo>
                        <a:pt x="0" y="1014427"/>
                        <a:pt x="767872" y="1793879"/>
                        <a:pt x="1722295" y="1812848"/>
                      </a:cubicBezTo>
                      <a:lnTo>
                        <a:pt x="1722295" y="1458779"/>
                      </a:lnTo>
                      <a:cubicBezTo>
                        <a:pt x="963434" y="1439883"/>
                        <a:pt x="354069" y="818910"/>
                        <a:pt x="354069" y="55629"/>
                      </a:cubicBezTo>
                      <a:close/>
                    </a:path>
                  </a:pathLst>
                </a:custGeom>
                <a:solidFill>
                  <a:srgbClr val="D0D3D4"/>
                </a:solidFill>
                <a:ln w="4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BE"/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73B60BFF-240A-6142-BE6D-E765757B588F}"/>
                    </a:ext>
                  </a:extLst>
                </p:cNvPr>
                <p:cNvSpPr/>
                <p:nvPr/>
              </p:nvSpPr>
              <p:spPr>
                <a:xfrm>
                  <a:off x="4882337" y="4225057"/>
                  <a:ext cx="103059" cy="85608"/>
                </a:xfrm>
                <a:custGeom>
                  <a:avLst/>
                  <a:gdLst>
                    <a:gd name="connsiteX0" fmla="*/ 73745 w 103059"/>
                    <a:gd name="connsiteY0" fmla="*/ 33386 h 85608"/>
                    <a:gd name="connsiteX1" fmla="*/ 56263 w 103059"/>
                    <a:gd name="connsiteY1" fmla="*/ 4284 h 85608"/>
                    <a:gd name="connsiteX2" fmla="*/ 63395 w 103059"/>
                    <a:gd name="connsiteY2" fmla="*/ 0 h 85608"/>
                    <a:gd name="connsiteX3" fmla="*/ 103060 w 103059"/>
                    <a:gd name="connsiteY3" fmla="*/ 66025 h 85608"/>
                    <a:gd name="connsiteX4" fmla="*/ 95925 w 103059"/>
                    <a:gd name="connsiteY4" fmla="*/ 70309 h 85608"/>
                    <a:gd name="connsiteX5" fmla="*/ 78515 w 103059"/>
                    <a:gd name="connsiteY5" fmla="*/ 41323 h 85608"/>
                    <a:gd name="connsiteX6" fmla="*/ 4766 w 103059"/>
                    <a:gd name="connsiteY6" fmla="*/ 85609 h 85608"/>
                    <a:gd name="connsiteX7" fmla="*/ 0 w 103059"/>
                    <a:gd name="connsiteY7" fmla="*/ 77675 h 856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3059" h="85608">
                      <a:moveTo>
                        <a:pt x="73745" y="33386"/>
                      </a:moveTo>
                      <a:lnTo>
                        <a:pt x="56263" y="4284"/>
                      </a:lnTo>
                      <a:lnTo>
                        <a:pt x="63395" y="0"/>
                      </a:lnTo>
                      <a:lnTo>
                        <a:pt x="103060" y="66025"/>
                      </a:lnTo>
                      <a:lnTo>
                        <a:pt x="95925" y="70309"/>
                      </a:lnTo>
                      <a:lnTo>
                        <a:pt x="78515" y="41323"/>
                      </a:lnTo>
                      <a:lnTo>
                        <a:pt x="4766" y="85609"/>
                      </a:lnTo>
                      <a:lnTo>
                        <a:pt x="0" y="77675"/>
                      </a:lnTo>
                      <a:close/>
                    </a:path>
                  </a:pathLst>
                </a:custGeom>
                <a:solidFill>
                  <a:srgbClr val="354B96"/>
                </a:solidFill>
                <a:ln w="4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BE"/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9D172CB7-FABF-0240-A52B-765B2713682A}"/>
                    </a:ext>
                  </a:extLst>
                </p:cNvPr>
                <p:cNvSpPr/>
                <p:nvPr/>
              </p:nvSpPr>
              <p:spPr>
                <a:xfrm>
                  <a:off x="4916528" y="4304965"/>
                  <a:ext cx="83198" cy="101386"/>
                </a:xfrm>
                <a:custGeom>
                  <a:avLst/>
                  <a:gdLst>
                    <a:gd name="connsiteX0" fmla="*/ 78074 w 83198"/>
                    <a:gd name="connsiteY0" fmla="*/ 0 h 101386"/>
                    <a:gd name="connsiteX1" fmla="*/ 83199 w 83198"/>
                    <a:gd name="connsiteY1" fmla="*/ 7550 h 101386"/>
                    <a:gd name="connsiteX2" fmla="*/ 52992 w 83198"/>
                    <a:gd name="connsiteY2" fmla="*/ 28047 h 101386"/>
                    <a:gd name="connsiteX3" fmla="*/ 48288 w 83198"/>
                    <a:gd name="connsiteY3" fmla="*/ 30916 h 101386"/>
                    <a:gd name="connsiteX4" fmla="*/ 48437 w 83198"/>
                    <a:gd name="connsiteY4" fmla="*/ 31136 h 101386"/>
                    <a:gd name="connsiteX5" fmla="*/ 77393 w 83198"/>
                    <a:gd name="connsiteY5" fmla="*/ 43924 h 101386"/>
                    <a:gd name="connsiteX6" fmla="*/ 68399 w 83198"/>
                    <a:gd name="connsiteY6" fmla="*/ 77272 h 101386"/>
                    <a:gd name="connsiteX7" fmla="*/ 32861 w 83198"/>
                    <a:gd name="connsiteY7" fmla="*/ 101386 h 101386"/>
                    <a:gd name="connsiteX8" fmla="*/ 27738 w 83198"/>
                    <a:gd name="connsiteY8" fmla="*/ 93834 h 101386"/>
                    <a:gd name="connsiteX9" fmla="*/ 61277 w 83198"/>
                    <a:gd name="connsiteY9" fmla="*/ 71080 h 101386"/>
                    <a:gd name="connsiteX10" fmla="*/ 69607 w 83198"/>
                    <a:gd name="connsiteY10" fmla="*/ 47746 h 101386"/>
                    <a:gd name="connsiteX11" fmla="*/ 39934 w 83198"/>
                    <a:gd name="connsiteY11" fmla="*/ 38204 h 101386"/>
                    <a:gd name="connsiteX12" fmla="*/ 31890 w 83198"/>
                    <a:gd name="connsiteY12" fmla="*/ 42362 h 101386"/>
                    <a:gd name="connsiteX13" fmla="*/ 5125 w 83198"/>
                    <a:gd name="connsiteY13" fmla="*/ 60524 h 101386"/>
                    <a:gd name="connsiteX14" fmla="*/ 0 w 83198"/>
                    <a:gd name="connsiteY14" fmla="*/ 52973 h 101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83198" h="101386">
                      <a:moveTo>
                        <a:pt x="78074" y="0"/>
                      </a:moveTo>
                      <a:lnTo>
                        <a:pt x="83199" y="7550"/>
                      </a:lnTo>
                      <a:lnTo>
                        <a:pt x="52992" y="28047"/>
                      </a:lnTo>
                      <a:cubicBezTo>
                        <a:pt x="50439" y="29780"/>
                        <a:pt x="48288" y="30916"/>
                        <a:pt x="48288" y="30916"/>
                      </a:cubicBezTo>
                      <a:lnTo>
                        <a:pt x="48437" y="31136"/>
                      </a:lnTo>
                      <a:cubicBezTo>
                        <a:pt x="59773" y="29269"/>
                        <a:pt x="71139" y="34289"/>
                        <a:pt x="77393" y="43924"/>
                      </a:cubicBezTo>
                      <a:cubicBezTo>
                        <a:pt x="86737" y="57692"/>
                        <a:pt x="82170" y="67927"/>
                        <a:pt x="68399" y="77272"/>
                      </a:cubicBezTo>
                      <a:lnTo>
                        <a:pt x="32861" y="101386"/>
                      </a:lnTo>
                      <a:lnTo>
                        <a:pt x="27738" y="93834"/>
                      </a:lnTo>
                      <a:lnTo>
                        <a:pt x="61277" y="71080"/>
                      </a:lnTo>
                      <a:cubicBezTo>
                        <a:pt x="70050" y="65126"/>
                        <a:pt x="76918" y="58518"/>
                        <a:pt x="69607" y="47746"/>
                      </a:cubicBezTo>
                      <a:cubicBezTo>
                        <a:pt x="63010" y="38225"/>
                        <a:pt x="50845" y="34313"/>
                        <a:pt x="39934" y="38204"/>
                      </a:cubicBezTo>
                      <a:cubicBezTo>
                        <a:pt x="37068" y="39197"/>
                        <a:pt x="34359" y="40598"/>
                        <a:pt x="31890" y="42362"/>
                      </a:cubicBezTo>
                      <a:lnTo>
                        <a:pt x="5125" y="60524"/>
                      </a:lnTo>
                      <a:lnTo>
                        <a:pt x="0" y="52973"/>
                      </a:lnTo>
                      <a:close/>
                    </a:path>
                  </a:pathLst>
                </a:custGeom>
                <a:solidFill>
                  <a:srgbClr val="354B96"/>
                </a:solidFill>
                <a:ln w="4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BE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60E4BFE9-74CD-B644-8AFC-D75F989B1DE3}"/>
                    </a:ext>
                  </a:extLst>
                </p:cNvPr>
                <p:cNvSpPr/>
                <p:nvPr/>
              </p:nvSpPr>
              <p:spPr>
                <a:xfrm>
                  <a:off x="4976969" y="4398943"/>
                  <a:ext cx="68828" cy="71850"/>
                </a:xfrm>
                <a:custGeom>
                  <a:avLst/>
                  <a:gdLst>
                    <a:gd name="connsiteX0" fmla="*/ 62796 w 68828"/>
                    <a:gd name="connsiteY0" fmla="*/ 13273 h 71850"/>
                    <a:gd name="connsiteX1" fmla="*/ 55054 w 68828"/>
                    <a:gd name="connsiteY1" fmla="*/ 54544 h 71850"/>
                    <a:gd name="connsiteX2" fmla="*/ 51152 w 68828"/>
                    <a:gd name="connsiteY2" fmla="*/ 57175 h 71850"/>
                    <a:gd name="connsiteX3" fmla="*/ 19805 w 68828"/>
                    <a:gd name="connsiteY3" fmla="*/ 15929 h 71850"/>
                    <a:gd name="connsiteX4" fmla="*/ 14375 w 68828"/>
                    <a:gd name="connsiteY4" fmla="*/ 52920 h 71850"/>
                    <a:gd name="connsiteX5" fmla="*/ 33318 w 68828"/>
                    <a:gd name="connsiteY5" fmla="*/ 64316 h 71850"/>
                    <a:gd name="connsiteX6" fmla="*/ 30278 w 68828"/>
                    <a:gd name="connsiteY6" fmla="*/ 71851 h 71850"/>
                    <a:gd name="connsiteX7" fmla="*/ 7695 w 68828"/>
                    <a:gd name="connsiteY7" fmla="*/ 57662 h 71850"/>
                    <a:gd name="connsiteX8" fmla="*/ 12541 w 68828"/>
                    <a:gd name="connsiteY8" fmla="*/ 9654 h 71850"/>
                    <a:gd name="connsiteX9" fmla="*/ 14444 w 68828"/>
                    <a:gd name="connsiteY9" fmla="*/ 8208 h 71850"/>
                    <a:gd name="connsiteX10" fmla="*/ 62796 w 68828"/>
                    <a:gd name="connsiteY10" fmla="*/ 13273 h 71850"/>
                    <a:gd name="connsiteX11" fmla="*/ 51696 w 68828"/>
                    <a:gd name="connsiteY11" fmla="*/ 45469 h 71850"/>
                    <a:gd name="connsiteX12" fmla="*/ 56541 w 68828"/>
                    <a:gd name="connsiteY12" fmla="*/ 17688 h 71850"/>
                    <a:gd name="connsiteX13" fmla="*/ 26035 w 68828"/>
                    <a:gd name="connsiteY13" fmla="*/ 11703 h 71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8828" h="71850">
                      <a:moveTo>
                        <a:pt x="62796" y="13273"/>
                      </a:moveTo>
                      <a:cubicBezTo>
                        <a:pt x="74081" y="28123"/>
                        <a:pt x="68413" y="44399"/>
                        <a:pt x="55054" y="54544"/>
                      </a:cubicBezTo>
                      <a:cubicBezTo>
                        <a:pt x="53771" y="55521"/>
                        <a:pt x="51152" y="57175"/>
                        <a:pt x="51152" y="57175"/>
                      </a:cubicBezTo>
                      <a:lnTo>
                        <a:pt x="19805" y="15929"/>
                      </a:lnTo>
                      <a:cubicBezTo>
                        <a:pt x="6267" y="26726"/>
                        <a:pt x="5929" y="41810"/>
                        <a:pt x="14375" y="52920"/>
                      </a:cubicBezTo>
                      <a:cubicBezTo>
                        <a:pt x="19098" y="58891"/>
                        <a:pt x="25830" y="62941"/>
                        <a:pt x="33318" y="64316"/>
                      </a:cubicBezTo>
                      <a:lnTo>
                        <a:pt x="30278" y="71851"/>
                      </a:lnTo>
                      <a:cubicBezTo>
                        <a:pt x="21306" y="69948"/>
                        <a:pt x="13302" y="64919"/>
                        <a:pt x="7695" y="57662"/>
                      </a:cubicBezTo>
                      <a:cubicBezTo>
                        <a:pt x="-4226" y="43067"/>
                        <a:pt x="-2057" y="21573"/>
                        <a:pt x="12541" y="9654"/>
                      </a:cubicBezTo>
                      <a:cubicBezTo>
                        <a:pt x="13158" y="9150"/>
                        <a:pt x="13793" y="8668"/>
                        <a:pt x="14444" y="8208"/>
                      </a:cubicBezTo>
                      <a:cubicBezTo>
                        <a:pt x="32077" y="-5189"/>
                        <a:pt x="51753" y="-1256"/>
                        <a:pt x="62796" y="13273"/>
                      </a:cubicBezTo>
                      <a:close/>
                      <a:moveTo>
                        <a:pt x="51696" y="45469"/>
                      </a:moveTo>
                      <a:cubicBezTo>
                        <a:pt x="62593" y="36517"/>
                        <a:pt x="62631" y="25701"/>
                        <a:pt x="56541" y="17688"/>
                      </a:cubicBezTo>
                      <a:cubicBezTo>
                        <a:pt x="49495" y="8036"/>
                        <a:pt x="36207" y="5428"/>
                        <a:pt x="26035" y="11703"/>
                      </a:cubicBezTo>
                      <a:close/>
                    </a:path>
                  </a:pathLst>
                </a:custGeom>
                <a:solidFill>
                  <a:srgbClr val="354B96"/>
                </a:solidFill>
                <a:ln w="4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BE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1E074359-4866-824E-817A-FB60C2A47CF8}"/>
                    </a:ext>
                  </a:extLst>
                </p:cNvPr>
                <p:cNvSpPr/>
                <p:nvPr/>
              </p:nvSpPr>
              <p:spPr>
                <a:xfrm>
                  <a:off x="5027003" y="4486431"/>
                  <a:ext cx="100424" cy="78954"/>
                </a:xfrm>
                <a:custGeom>
                  <a:avLst/>
                  <a:gdLst>
                    <a:gd name="connsiteX0" fmla="*/ 70961 w 100424"/>
                    <a:gd name="connsiteY0" fmla="*/ 0 h 78954"/>
                    <a:gd name="connsiteX1" fmla="*/ 76710 w 100424"/>
                    <a:gd name="connsiteY1" fmla="*/ 6562 h 78954"/>
                    <a:gd name="connsiteX2" fmla="*/ 71761 w 100424"/>
                    <a:gd name="connsiteY2" fmla="*/ 10892 h 78954"/>
                    <a:gd name="connsiteX3" fmla="*/ 67649 w 100424"/>
                    <a:gd name="connsiteY3" fmla="*/ 14136 h 78954"/>
                    <a:gd name="connsiteX4" fmla="*/ 67826 w 100424"/>
                    <a:gd name="connsiteY4" fmla="*/ 14340 h 78954"/>
                    <a:gd name="connsiteX5" fmla="*/ 93300 w 100424"/>
                    <a:gd name="connsiteY5" fmla="*/ 23060 h 78954"/>
                    <a:gd name="connsiteX6" fmla="*/ 86009 w 100424"/>
                    <a:gd name="connsiteY6" fmla="*/ 68497 h 78954"/>
                    <a:gd name="connsiteX7" fmla="*/ 39573 w 100424"/>
                    <a:gd name="connsiteY7" fmla="*/ 69033 h 78954"/>
                    <a:gd name="connsiteX8" fmla="*/ 34678 w 100424"/>
                    <a:gd name="connsiteY8" fmla="*/ 43894 h 78954"/>
                    <a:gd name="connsiteX9" fmla="*/ 34504 w 100424"/>
                    <a:gd name="connsiteY9" fmla="*/ 43696 h 78954"/>
                    <a:gd name="connsiteX10" fmla="*/ 30238 w 100424"/>
                    <a:gd name="connsiteY10" fmla="*/ 47782 h 78954"/>
                    <a:gd name="connsiteX11" fmla="*/ 6011 w 100424"/>
                    <a:gd name="connsiteY11" fmla="*/ 68995 h 78954"/>
                    <a:gd name="connsiteX12" fmla="*/ 0 w 100424"/>
                    <a:gd name="connsiteY12" fmla="*/ 62132 h 78954"/>
                    <a:gd name="connsiteX13" fmla="*/ 45012 w 100424"/>
                    <a:gd name="connsiteY13" fmla="*/ 63023 h 78954"/>
                    <a:gd name="connsiteX14" fmla="*/ 79821 w 100424"/>
                    <a:gd name="connsiteY14" fmla="*/ 61431 h 78954"/>
                    <a:gd name="connsiteX15" fmla="*/ 86159 w 100424"/>
                    <a:gd name="connsiteY15" fmla="*/ 27531 h 78954"/>
                    <a:gd name="connsiteX16" fmla="*/ 51257 w 100424"/>
                    <a:gd name="connsiteY16" fmla="*/ 29020 h 78954"/>
                    <a:gd name="connsiteX17" fmla="*/ 45012 w 100424"/>
                    <a:gd name="connsiteY17" fmla="*/ 63023 h 78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00424" h="78954">
                      <a:moveTo>
                        <a:pt x="70961" y="0"/>
                      </a:moveTo>
                      <a:lnTo>
                        <a:pt x="76710" y="6562"/>
                      </a:lnTo>
                      <a:lnTo>
                        <a:pt x="71761" y="10892"/>
                      </a:lnTo>
                      <a:cubicBezTo>
                        <a:pt x="70448" y="12044"/>
                        <a:pt x="69076" y="13127"/>
                        <a:pt x="67649" y="14136"/>
                      </a:cubicBezTo>
                      <a:lnTo>
                        <a:pt x="67826" y="14340"/>
                      </a:lnTo>
                      <a:cubicBezTo>
                        <a:pt x="77297" y="11902"/>
                        <a:pt x="87311" y="15329"/>
                        <a:pt x="93300" y="23060"/>
                      </a:cubicBezTo>
                      <a:cubicBezTo>
                        <a:pt x="105234" y="36687"/>
                        <a:pt x="101755" y="54706"/>
                        <a:pt x="86009" y="68497"/>
                      </a:cubicBezTo>
                      <a:cubicBezTo>
                        <a:pt x="69958" y="82549"/>
                        <a:pt x="51064" y="82152"/>
                        <a:pt x="39573" y="69033"/>
                      </a:cubicBezTo>
                      <a:cubicBezTo>
                        <a:pt x="33313" y="62256"/>
                        <a:pt x="31418" y="52525"/>
                        <a:pt x="34678" y="43894"/>
                      </a:cubicBezTo>
                      <a:lnTo>
                        <a:pt x="34504" y="43696"/>
                      </a:lnTo>
                      <a:cubicBezTo>
                        <a:pt x="34504" y="43696"/>
                        <a:pt x="32861" y="45484"/>
                        <a:pt x="30238" y="47782"/>
                      </a:cubicBezTo>
                      <a:lnTo>
                        <a:pt x="6011" y="68995"/>
                      </a:lnTo>
                      <a:lnTo>
                        <a:pt x="0" y="62132"/>
                      </a:lnTo>
                      <a:close/>
                      <a:moveTo>
                        <a:pt x="45012" y="63023"/>
                      </a:moveTo>
                      <a:cubicBezTo>
                        <a:pt x="52877" y="72005"/>
                        <a:pt x="66900" y="72743"/>
                        <a:pt x="79821" y="61431"/>
                      </a:cubicBezTo>
                      <a:cubicBezTo>
                        <a:pt x="92240" y="50561"/>
                        <a:pt x="94468" y="37017"/>
                        <a:pt x="86159" y="27531"/>
                      </a:cubicBezTo>
                      <a:cubicBezTo>
                        <a:pt x="78733" y="19053"/>
                        <a:pt x="65695" y="16385"/>
                        <a:pt x="51257" y="29020"/>
                      </a:cubicBezTo>
                      <a:cubicBezTo>
                        <a:pt x="41062" y="37948"/>
                        <a:pt x="35818" y="52526"/>
                        <a:pt x="45012" y="63023"/>
                      </a:cubicBezTo>
                      <a:close/>
                    </a:path>
                  </a:pathLst>
                </a:custGeom>
                <a:solidFill>
                  <a:srgbClr val="354B96"/>
                </a:solidFill>
                <a:ln w="4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BE"/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56AF7C03-A20F-114B-8BB9-9F72EEC1BDCA}"/>
                    </a:ext>
                  </a:extLst>
                </p:cNvPr>
                <p:cNvSpPr/>
                <p:nvPr/>
              </p:nvSpPr>
              <p:spPr>
                <a:xfrm>
                  <a:off x="5111662" y="4530237"/>
                  <a:ext cx="68735" cy="79374"/>
                </a:xfrm>
                <a:custGeom>
                  <a:avLst/>
                  <a:gdLst>
                    <a:gd name="connsiteX0" fmla="*/ 62389 w 68735"/>
                    <a:gd name="connsiteY0" fmla="*/ 0 h 79374"/>
                    <a:gd name="connsiteX1" fmla="*/ 68736 w 68735"/>
                    <a:gd name="connsiteY1" fmla="*/ 6556 h 79374"/>
                    <a:gd name="connsiteX2" fmla="*/ 13883 w 68735"/>
                    <a:gd name="connsiteY2" fmla="*/ 59648 h 79374"/>
                    <a:gd name="connsiteX3" fmla="*/ 11784 w 68735"/>
                    <a:gd name="connsiteY3" fmla="*/ 72138 h 79374"/>
                    <a:gd name="connsiteX4" fmla="*/ 13468 w 68735"/>
                    <a:gd name="connsiteY4" fmla="*/ 73684 h 79374"/>
                    <a:gd name="connsiteX5" fmla="*/ 7584 w 68735"/>
                    <a:gd name="connsiteY5" fmla="*/ 79374 h 79374"/>
                    <a:gd name="connsiteX6" fmla="*/ 5060 w 68735"/>
                    <a:gd name="connsiteY6" fmla="*/ 77149 h 79374"/>
                    <a:gd name="connsiteX7" fmla="*/ 6091 w 68735"/>
                    <a:gd name="connsiteY7" fmla="*/ 54492 h 793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8735" h="79374">
                      <a:moveTo>
                        <a:pt x="62389" y="0"/>
                      </a:moveTo>
                      <a:lnTo>
                        <a:pt x="68736" y="6556"/>
                      </a:lnTo>
                      <a:lnTo>
                        <a:pt x="13883" y="59648"/>
                      </a:lnTo>
                      <a:cubicBezTo>
                        <a:pt x="7520" y="65805"/>
                        <a:pt x="9357" y="69632"/>
                        <a:pt x="11784" y="72138"/>
                      </a:cubicBezTo>
                      <a:cubicBezTo>
                        <a:pt x="12316" y="72684"/>
                        <a:pt x="12878" y="73200"/>
                        <a:pt x="13468" y="73684"/>
                      </a:cubicBezTo>
                      <a:lnTo>
                        <a:pt x="7584" y="79374"/>
                      </a:lnTo>
                      <a:cubicBezTo>
                        <a:pt x="6690" y="78694"/>
                        <a:pt x="5847" y="77951"/>
                        <a:pt x="5060" y="77149"/>
                      </a:cubicBezTo>
                      <a:cubicBezTo>
                        <a:pt x="1140" y="73103"/>
                        <a:pt x="-4511" y="64758"/>
                        <a:pt x="6091" y="54492"/>
                      </a:cubicBezTo>
                      <a:close/>
                    </a:path>
                  </a:pathLst>
                </a:custGeom>
                <a:solidFill>
                  <a:srgbClr val="354B96"/>
                </a:solidFill>
                <a:ln w="4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BE"/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9BAA1109-D031-9E42-93E3-A706716E30CA}"/>
                    </a:ext>
                  </a:extLst>
                </p:cNvPr>
                <p:cNvSpPr/>
                <p:nvPr/>
              </p:nvSpPr>
              <p:spPr>
                <a:xfrm>
                  <a:off x="5139505" y="4581624"/>
                  <a:ext cx="70354" cy="78427"/>
                </a:xfrm>
                <a:custGeom>
                  <a:avLst/>
                  <a:gdLst>
                    <a:gd name="connsiteX0" fmla="*/ 51391 w 70354"/>
                    <a:gd name="connsiteY0" fmla="*/ 39399 h 78427"/>
                    <a:gd name="connsiteX1" fmla="*/ 54102 w 70354"/>
                    <a:gd name="connsiteY1" fmla="*/ 42000 h 78427"/>
                    <a:gd name="connsiteX2" fmla="*/ 55311 w 70354"/>
                    <a:gd name="connsiteY2" fmla="*/ 40743 h 78427"/>
                    <a:gd name="connsiteX3" fmla="*/ 55281 w 70354"/>
                    <a:gd name="connsiteY3" fmla="*/ 16548 h 78427"/>
                    <a:gd name="connsiteX4" fmla="*/ 37070 w 70354"/>
                    <a:gd name="connsiteY4" fmla="*/ 8007 h 78427"/>
                    <a:gd name="connsiteX5" fmla="*/ 38802 w 70354"/>
                    <a:gd name="connsiteY5" fmla="*/ 0 h 78427"/>
                    <a:gd name="connsiteX6" fmla="*/ 61429 w 70354"/>
                    <a:gd name="connsiteY6" fmla="*/ 11106 h 78427"/>
                    <a:gd name="connsiteX7" fmla="*/ 61709 w 70354"/>
                    <a:gd name="connsiteY7" fmla="*/ 47249 h 78427"/>
                    <a:gd name="connsiteX8" fmla="*/ 31798 w 70354"/>
                    <a:gd name="connsiteY8" fmla="*/ 78427 h 78427"/>
                    <a:gd name="connsiteX9" fmla="*/ 25504 w 70354"/>
                    <a:gd name="connsiteY9" fmla="*/ 72390 h 78427"/>
                    <a:gd name="connsiteX10" fmla="*/ 30613 w 70354"/>
                    <a:gd name="connsiteY10" fmla="*/ 67067 h 78427"/>
                    <a:gd name="connsiteX11" fmla="*/ 34709 w 70354"/>
                    <a:gd name="connsiteY11" fmla="*/ 63186 h 78427"/>
                    <a:gd name="connsiteX12" fmla="*/ 34515 w 70354"/>
                    <a:gd name="connsiteY12" fmla="*/ 62997 h 78427"/>
                    <a:gd name="connsiteX13" fmla="*/ 8121 w 70354"/>
                    <a:gd name="connsiteY13" fmla="*/ 57953 h 78427"/>
                    <a:gd name="connsiteX14" fmla="*/ 5400 w 70354"/>
                    <a:gd name="connsiteY14" fmla="*/ 27642 h 78427"/>
                    <a:gd name="connsiteX15" fmla="*/ 51391 w 70354"/>
                    <a:gd name="connsiteY15" fmla="*/ 39399 h 78427"/>
                    <a:gd name="connsiteX16" fmla="*/ 14574 w 70354"/>
                    <a:gd name="connsiteY16" fmla="*/ 53356 h 78427"/>
                    <a:gd name="connsiteX17" fmla="*/ 46856 w 70354"/>
                    <a:gd name="connsiteY17" fmla="*/ 49552 h 78427"/>
                    <a:gd name="connsiteX18" fmla="*/ 48899 w 70354"/>
                    <a:gd name="connsiteY18" fmla="*/ 47420 h 78427"/>
                    <a:gd name="connsiteX19" fmla="*/ 46091 w 70354"/>
                    <a:gd name="connsiteY19" fmla="*/ 44728 h 78427"/>
                    <a:gd name="connsiteX20" fmla="*/ 12551 w 70354"/>
                    <a:gd name="connsiteY20" fmla="*/ 33757 h 78427"/>
                    <a:gd name="connsiteX21" fmla="*/ 14574 w 70354"/>
                    <a:gd name="connsiteY21" fmla="*/ 53356 h 78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0354" h="78427">
                      <a:moveTo>
                        <a:pt x="51391" y="39399"/>
                      </a:moveTo>
                      <a:lnTo>
                        <a:pt x="54102" y="42000"/>
                      </a:lnTo>
                      <a:lnTo>
                        <a:pt x="55311" y="40743"/>
                      </a:lnTo>
                      <a:cubicBezTo>
                        <a:pt x="64318" y="31351"/>
                        <a:pt x="62251" y="23233"/>
                        <a:pt x="55281" y="16548"/>
                      </a:cubicBezTo>
                      <a:cubicBezTo>
                        <a:pt x="50253" y="11867"/>
                        <a:pt x="43884" y="8880"/>
                        <a:pt x="37070" y="8007"/>
                      </a:cubicBezTo>
                      <a:lnTo>
                        <a:pt x="38802" y="0"/>
                      </a:lnTo>
                      <a:cubicBezTo>
                        <a:pt x="47371" y="1079"/>
                        <a:pt x="55334" y="4988"/>
                        <a:pt x="61429" y="11106"/>
                      </a:cubicBezTo>
                      <a:cubicBezTo>
                        <a:pt x="73149" y="22343"/>
                        <a:pt x="73413" y="35051"/>
                        <a:pt x="61709" y="47249"/>
                      </a:cubicBezTo>
                      <a:lnTo>
                        <a:pt x="31798" y="78427"/>
                      </a:lnTo>
                      <a:lnTo>
                        <a:pt x="25504" y="72390"/>
                      </a:lnTo>
                      <a:lnTo>
                        <a:pt x="30613" y="67067"/>
                      </a:lnTo>
                      <a:cubicBezTo>
                        <a:pt x="31908" y="65702"/>
                        <a:pt x="33276" y="64406"/>
                        <a:pt x="34709" y="63186"/>
                      </a:cubicBezTo>
                      <a:lnTo>
                        <a:pt x="34515" y="62997"/>
                      </a:lnTo>
                      <a:cubicBezTo>
                        <a:pt x="25501" y="66755"/>
                        <a:pt x="15113" y="64770"/>
                        <a:pt x="8121" y="57953"/>
                      </a:cubicBezTo>
                      <a:cubicBezTo>
                        <a:pt x="-13" y="50150"/>
                        <a:pt x="-3889" y="37323"/>
                        <a:pt x="5400" y="27642"/>
                      </a:cubicBezTo>
                      <a:cubicBezTo>
                        <a:pt x="21193" y="11184"/>
                        <a:pt x="42966" y="31323"/>
                        <a:pt x="51391" y="39399"/>
                      </a:cubicBezTo>
                      <a:close/>
                      <a:moveTo>
                        <a:pt x="14574" y="53356"/>
                      </a:moveTo>
                      <a:cubicBezTo>
                        <a:pt x="23869" y="62271"/>
                        <a:pt x="38774" y="57976"/>
                        <a:pt x="46856" y="49552"/>
                      </a:cubicBezTo>
                      <a:lnTo>
                        <a:pt x="48899" y="47420"/>
                      </a:lnTo>
                      <a:lnTo>
                        <a:pt x="46091" y="44728"/>
                      </a:lnTo>
                      <a:cubicBezTo>
                        <a:pt x="38442" y="37394"/>
                        <a:pt x="22863" y="23010"/>
                        <a:pt x="12551" y="33757"/>
                      </a:cubicBezTo>
                      <a:cubicBezTo>
                        <a:pt x="8184" y="38305"/>
                        <a:pt x="7311" y="46390"/>
                        <a:pt x="14574" y="53356"/>
                      </a:cubicBezTo>
                      <a:close/>
                    </a:path>
                  </a:pathLst>
                </a:custGeom>
                <a:solidFill>
                  <a:srgbClr val="354B96"/>
                </a:solidFill>
                <a:ln w="4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BE"/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932F8308-7977-9B4E-81D5-40F152E15DB6}"/>
                    </a:ext>
                  </a:extLst>
                </p:cNvPr>
                <p:cNvSpPr/>
                <p:nvPr/>
              </p:nvSpPr>
              <p:spPr>
                <a:xfrm>
                  <a:off x="5194040" y="4629819"/>
                  <a:ext cx="81174" cy="89298"/>
                </a:xfrm>
                <a:custGeom>
                  <a:avLst/>
                  <a:gdLst>
                    <a:gd name="connsiteX0" fmla="*/ 44122 w 81174"/>
                    <a:gd name="connsiteY0" fmla="*/ 0 h 89298"/>
                    <a:gd name="connsiteX1" fmla="*/ 50923 w 81174"/>
                    <a:gd name="connsiteY1" fmla="*/ 5873 h 89298"/>
                    <a:gd name="connsiteX2" fmla="*/ 44347 w 81174"/>
                    <a:gd name="connsiteY2" fmla="*/ 13488 h 89298"/>
                    <a:gd name="connsiteX3" fmla="*/ 40635 w 81174"/>
                    <a:gd name="connsiteY3" fmla="*/ 17375 h 89298"/>
                    <a:gd name="connsiteX4" fmla="*/ 40838 w 81174"/>
                    <a:gd name="connsiteY4" fmla="*/ 17551 h 89298"/>
                    <a:gd name="connsiteX5" fmla="*/ 72387 w 81174"/>
                    <a:gd name="connsiteY5" fmla="*/ 22288 h 89298"/>
                    <a:gd name="connsiteX6" fmla="*/ 72339 w 81174"/>
                    <a:gd name="connsiteY6" fmla="*/ 56814 h 89298"/>
                    <a:gd name="connsiteX7" fmla="*/ 44267 w 81174"/>
                    <a:gd name="connsiteY7" fmla="*/ 89299 h 89298"/>
                    <a:gd name="connsiteX8" fmla="*/ 37363 w 81174"/>
                    <a:gd name="connsiteY8" fmla="*/ 83337 h 89298"/>
                    <a:gd name="connsiteX9" fmla="*/ 63856 w 81174"/>
                    <a:gd name="connsiteY9" fmla="*/ 52679 h 89298"/>
                    <a:gd name="connsiteX10" fmla="*/ 65858 w 81174"/>
                    <a:gd name="connsiteY10" fmla="*/ 27994 h 89298"/>
                    <a:gd name="connsiteX11" fmla="*/ 34819 w 81174"/>
                    <a:gd name="connsiteY11" fmla="*/ 26358 h 89298"/>
                    <a:gd name="connsiteX12" fmla="*/ 28044 w 81174"/>
                    <a:gd name="connsiteY12" fmla="*/ 32560 h 89298"/>
                    <a:gd name="connsiteX13" fmla="*/ 6904 w 81174"/>
                    <a:gd name="connsiteY13" fmla="*/ 57027 h 89298"/>
                    <a:gd name="connsiteX14" fmla="*/ 0 w 81174"/>
                    <a:gd name="connsiteY14" fmla="*/ 51063 h 892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81174" h="89298">
                      <a:moveTo>
                        <a:pt x="44122" y="0"/>
                      </a:moveTo>
                      <a:lnTo>
                        <a:pt x="50923" y="5873"/>
                      </a:lnTo>
                      <a:lnTo>
                        <a:pt x="44347" y="13488"/>
                      </a:lnTo>
                      <a:cubicBezTo>
                        <a:pt x="42415" y="15720"/>
                        <a:pt x="40635" y="17375"/>
                        <a:pt x="40635" y="17375"/>
                      </a:cubicBezTo>
                      <a:lnTo>
                        <a:pt x="40838" y="17551"/>
                      </a:lnTo>
                      <a:cubicBezTo>
                        <a:pt x="51345" y="12610"/>
                        <a:pt x="63794" y="14479"/>
                        <a:pt x="72387" y="22288"/>
                      </a:cubicBezTo>
                      <a:cubicBezTo>
                        <a:pt x="84974" y="33159"/>
                        <a:pt x="83215" y="44227"/>
                        <a:pt x="72339" y="56814"/>
                      </a:cubicBezTo>
                      <a:lnTo>
                        <a:pt x="44267" y="89299"/>
                      </a:lnTo>
                      <a:lnTo>
                        <a:pt x="37363" y="83337"/>
                      </a:lnTo>
                      <a:lnTo>
                        <a:pt x="63856" y="52679"/>
                      </a:lnTo>
                      <a:cubicBezTo>
                        <a:pt x="70782" y="44657"/>
                        <a:pt x="75705" y="36499"/>
                        <a:pt x="65858" y="27994"/>
                      </a:cubicBezTo>
                      <a:cubicBezTo>
                        <a:pt x="57057" y="20531"/>
                        <a:pt x="44356" y="19861"/>
                        <a:pt x="34819" y="26358"/>
                      </a:cubicBezTo>
                      <a:cubicBezTo>
                        <a:pt x="32285" y="28103"/>
                        <a:pt x="30005" y="30190"/>
                        <a:pt x="28044" y="32560"/>
                      </a:cubicBezTo>
                      <a:lnTo>
                        <a:pt x="6904" y="57027"/>
                      </a:lnTo>
                      <a:lnTo>
                        <a:pt x="0" y="51063"/>
                      </a:lnTo>
                      <a:close/>
                    </a:path>
                  </a:pathLst>
                </a:custGeom>
                <a:solidFill>
                  <a:srgbClr val="354B96"/>
                </a:solidFill>
                <a:ln w="4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BE"/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F1E582D4-C4B0-BA44-9E37-025EFA83E6FD}"/>
                    </a:ext>
                  </a:extLst>
                </p:cNvPr>
                <p:cNvSpPr/>
                <p:nvPr/>
              </p:nvSpPr>
              <p:spPr>
                <a:xfrm>
                  <a:off x="5271260" y="4694216"/>
                  <a:ext cx="66904" cy="72248"/>
                </a:xfrm>
                <a:custGeom>
                  <a:avLst/>
                  <a:gdLst>
                    <a:gd name="connsiteX0" fmla="*/ 55895 w 66904"/>
                    <a:gd name="connsiteY0" fmla="*/ 7199 h 72248"/>
                    <a:gd name="connsiteX1" fmla="*/ 59122 w 66904"/>
                    <a:gd name="connsiteY1" fmla="*/ 49062 h 72248"/>
                    <a:gd name="connsiteX2" fmla="*/ 56034 w 66904"/>
                    <a:gd name="connsiteY2" fmla="*/ 52612 h 72248"/>
                    <a:gd name="connsiteX3" fmla="*/ 15073 w 66904"/>
                    <a:gd name="connsiteY3" fmla="*/ 20908 h 72248"/>
                    <a:gd name="connsiteX4" fmla="*/ 19418 w 66904"/>
                    <a:gd name="connsiteY4" fmla="*/ 58038 h 72248"/>
                    <a:gd name="connsiteX5" fmla="*/ 40665 w 66904"/>
                    <a:gd name="connsiteY5" fmla="*/ 64131 h 72248"/>
                    <a:gd name="connsiteX6" fmla="*/ 39682 w 66904"/>
                    <a:gd name="connsiteY6" fmla="*/ 72193 h 72248"/>
                    <a:gd name="connsiteX7" fmla="*/ 14195 w 66904"/>
                    <a:gd name="connsiteY7" fmla="*/ 64345 h 72248"/>
                    <a:gd name="connsiteX8" fmla="*/ 6426 w 66904"/>
                    <a:gd name="connsiteY8" fmla="*/ 16729 h 72248"/>
                    <a:gd name="connsiteX9" fmla="*/ 7891 w 66904"/>
                    <a:gd name="connsiteY9" fmla="*/ 14838 h 72248"/>
                    <a:gd name="connsiteX10" fmla="*/ 55895 w 66904"/>
                    <a:gd name="connsiteY10" fmla="*/ 7199 h 72248"/>
                    <a:gd name="connsiteX11" fmla="*/ 53526 w 66904"/>
                    <a:gd name="connsiteY11" fmla="*/ 41166 h 72248"/>
                    <a:gd name="connsiteX12" fmla="*/ 51000 w 66904"/>
                    <a:gd name="connsiteY12" fmla="*/ 13079 h 72248"/>
                    <a:gd name="connsiteX13" fmla="*/ 19992 w 66904"/>
                    <a:gd name="connsiteY13" fmla="*/ 15212 h 722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6904" h="72248">
                      <a:moveTo>
                        <a:pt x="55895" y="7199"/>
                      </a:moveTo>
                      <a:cubicBezTo>
                        <a:pt x="70643" y="18615"/>
                        <a:pt x="69392" y="35800"/>
                        <a:pt x="59122" y="49062"/>
                      </a:cubicBezTo>
                      <a:cubicBezTo>
                        <a:pt x="58135" y="50335"/>
                        <a:pt x="56034" y="52612"/>
                        <a:pt x="56034" y="52612"/>
                      </a:cubicBezTo>
                      <a:lnTo>
                        <a:pt x="15073" y="20908"/>
                      </a:lnTo>
                      <a:cubicBezTo>
                        <a:pt x="4793" y="34839"/>
                        <a:pt x="8381" y="49493"/>
                        <a:pt x="19418" y="58038"/>
                      </a:cubicBezTo>
                      <a:cubicBezTo>
                        <a:pt x="25527" y="62578"/>
                        <a:pt x="33078" y="64743"/>
                        <a:pt x="40665" y="64131"/>
                      </a:cubicBezTo>
                      <a:lnTo>
                        <a:pt x="39682" y="72193"/>
                      </a:lnTo>
                      <a:cubicBezTo>
                        <a:pt x="30524" y="72681"/>
                        <a:pt x="21491" y="69900"/>
                        <a:pt x="14195" y="64345"/>
                      </a:cubicBezTo>
                      <a:cubicBezTo>
                        <a:pt x="-1101" y="53341"/>
                        <a:pt x="-4579" y="32023"/>
                        <a:pt x="6426" y="16729"/>
                      </a:cubicBezTo>
                      <a:cubicBezTo>
                        <a:pt x="6892" y="16082"/>
                        <a:pt x="7380" y="15451"/>
                        <a:pt x="7891" y="14838"/>
                      </a:cubicBezTo>
                      <a:cubicBezTo>
                        <a:pt x="21443" y="-2668"/>
                        <a:pt x="41463" y="-3975"/>
                        <a:pt x="55895" y="7199"/>
                      </a:cubicBezTo>
                      <a:close/>
                      <a:moveTo>
                        <a:pt x="53526" y="41166"/>
                      </a:moveTo>
                      <a:cubicBezTo>
                        <a:pt x="61725" y="29697"/>
                        <a:pt x="58959" y="19240"/>
                        <a:pt x="51000" y="13079"/>
                      </a:cubicBezTo>
                      <a:cubicBezTo>
                        <a:pt x="41692" y="5587"/>
                        <a:pt x="28186" y="6516"/>
                        <a:pt x="19992" y="15212"/>
                      </a:cubicBezTo>
                      <a:close/>
                    </a:path>
                  </a:pathLst>
                </a:custGeom>
                <a:solidFill>
                  <a:srgbClr val="354B96"/>
                </a:solidFill>
                <a:ln w="4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BE"/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359383B5-F98E-774E-992C-5CEF0880E22B}"/>
                    </a:ext>
                  </a:extLst>
                </p:cNvPr>
                <p:cNvSpPr/>
                <p:nvPr/>
              </p:nvSpPr>
              <p:spPr>
                <a:xfrm>
                  <a:off x="5339134" y="4720083"/>
                  <a:ext cx="51589" cy="86279"/>
                </a:xfrm>
                <a:custGeom>
                  <a:avLst/>
                  <a:gdLst>
                    <a:gd name="connsiteX0" fmla="*/ 25914 w 51589"/>
                    <a:gd name="connsiteY0" fmla="*/ 22047 h 86279"/>
                    <a:gd name="connsiteX1" fmla="*/ 18684 w 51589"/>
                    <a:gd name="connsiteY1" fmla="*/ 16933 h 86279"/>
                    <a:gd name="connsiteX2" fmla="*/ 23104 w 51589"/>
                    <a:gd name="connsiteY2" fmla="*/ 10689 h 86279"/>
                    <a:gd name="connsiteX3" fmla="*/ 30444 w 51589"/>
                    <a:gd name="connsiteY3" fmla="*/ 15885 h 86279"/>
                    <a:gd name="connsiteX4" fmla="*/ 41687 w 51589"/>
                    <a:gd name="connsiteY4" fmla="*/ 0 h 86279"/>
                    <a:gd name="connsiteX5" fmla="*/ 49028 w 51589"/>
                    <a:gd name="connsiteY5" fmla="*/ 5196 h 86279"/>
                    <a:gd name="connsiteX6" fmla="*/ 37785 w 51589"/>
                    <a:gd name="connsiteY6" fmla="*/ 21077 h 86279"/>
                    <a:gd name="connsiteX7" fmla="*/ 51589 w 51589"/>
                    <a:gd name="connsiteY7" fmla="*/ 30844 h 86279"/>
                    <a:gd name="connsiteX8" fmla="*/ 47169 w 51589"/>
                    <a:gd name="connsiteY8" fmla="*/ 37088 h 86279"/>
                    <a:gd name="connsiteX9" fmla="*/ 33365 w 51589"/>
                    <a:gd name="connsiteY9" fmla="*/ 27320 h 86279"/>
                    <a:gd name="connsiteX10" fmla="*/ 13980 w 51589"/>
                    <a:gd name="connsiteY10" fmla="*/ 54704 h 86279"/>
                    <a:gd name="connsiteX11" fmla="*/ 16049 w 51589"/>
                    <a:gd name="connsiteY11" fmla="*/ 78030 h 86279"/>
                    <a:gd name="connsiteX12" fmla="*/ 18724 w 51589"/>
                    <a:gd name="connsiteY12" fmla="*/ 79597 h 86279"/>
                    <a:gd name="connsiteX13" fmla="*/ 13996 w 51589"/>
                    <a:gd name="connsiteY13" fmla="*/ 86280 h 86279"/>
                    <a:gd name="connsiteX14" fmla="*/ 10664 w 51589"/>
                    <a:gd name="connsiteY14" fmla="*/ 84249 h 86279"/>
                    <a:gd name="connsiteX15" fmla="*/ 5990 w 51589"/>
                    <a:gd name="connsiteY15" fmla="*/ 50200 h 862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1589" h="86279">
                      <a:moveTo>
                        <a:pt x="25914" y="22047"/>
                      </a:moveTo>
                      <a:lnTo>
                        <a:pt x="18684" y="16933"/>
                      </a:lnTo>
                      <a:lnTo>
                        <a:pt x="23104" y="10689"/>
                      </a:lnTo>
                      <a:lnTo>
                        <a:pt x="30444" y="15885"/>
                      </a:lnTo>
                      <a:lnTo>
                        <a:pt x="41687" y="0"/>
                      </a:lnTo>
                      <a:lnTo>
                        <a:pt x="49028" y="5196"/>
                      </a:lnTo>
                      <a:lnTo>
                        <a:pt x="37785" y="21077"/>
                      </a:lnTo>
                      <a:lnTo>
                        <a:pt x="51589" y="30844"/>
                      </a:lnTo>
                      <a:lnTo>
                        <a:pt x="47169" y="37088"/>
                      </a:lnTo>
                      <a:lnTo>
                        <a:pt x="33365" y="27320"/>
                      </a:lnTo>
                      <a:lnTo>
                        <a:pt x="13980" y="54704"/>
                      </a:lnTo>
                      <a:cubicBezTo>
                        <a:pt x="4832" y="67627"/>
                        <a:pt x="11887" y="75088"/>
                        <a:pt x="16049" y="78030"/>
                      </a:cubicBezTo>
                      <a:cubicBezTo>
                        <a:pt x="16887" y="78640"/>
                        <a:pt x="17783" y="79165"/>
                        <a:pt x="18724" y="79597"/>
                      </a:cubicBezTo>
                      <a:lnTo>
                        <a:pt x="13996" y="86280"/>
                      </a:lnTo>
                      <a:cubicBezTo>
                        <a:pt x="12832" y="85694"/>
                        <a:pt x="11717" y="85015"/>
                        <a:pt x="10664" y="84249"/>
                      </a:cubicBezTo>
                      <a:cubicBezTo>
                        <a:pt x="4310" y="79751"/>
                        <a:pt x="-7036" y="68602"/>
                        <a:pt x="5990" y="50200"/>
                      </a:cubicBezTo>
                      <a:close/>
                    </a:path>
                  </a:pathLst>
                </a:custGeom>
                <a:solidFill>
                  <a:srgbClr val="354B96"/>
                </a:solidFill>
                <a:ln w="4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BE"/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F5E679E6-95B4-2B47-8C26-A5470DF44B3B}"/>
                    </a:ext>
                  </a:extLst>
                </p:cNvPr>
                <p:cNvSpPr/>
                <p:nvPr/>
              </p:nvSpPr>
              <p:spPr>
                <a:xfrm>
                  <a:off x="6292783" y="1719551"/>
                  <a:ext cx="1719323" cy="1631864"/>
                </a:xfrm>
                <a:custGeom>
                  <a:avLst/>
                  <a:gdLst>
                    <a:gd name="connsiteX0" fmla="*/ 1364055 w 1719323"/>
                    <a:gd name="connsiteY0" fmla="*/ 1631865 h 1631864"/>
                    <a:gd name="connsiteX1" fmla="*/ 1719324 w 1719323"/>
                    <a:gd name="connsiteY1" fmla="*/ 1631865 h 1631864"/>
                    <a:gd name="connsiteX2" fmla="*/ 0 w 1719323"/>
                    <a:gd name="connsiteY2" fmla="*/ 0 h 1631864"/>
                    <a:gd name="connsiteX3" fmla="*/ 0 w 1719323"/>
                    <a:gd name="connsiteY3" fmla="*/ 354079 h 1631864"/>
                    <a:gd name="connsiteX4" fmla="*/ 1364055 w 1719323"/>
                    <a:gd name="connsiteY4" fmla="*/ 1631865 h 16318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9323" h="1631864">
                      <a:moveTo>
                        <a:pt x="1364055" y="1631865"/>
                      </a:moveTo>
                      <a:lnTo>
                        <a:pt x="1719324" y="1631865"/>
                      </a:lnTo>
                      <a:cubicBezTo>
                        <a:pt x="1655804" y="730895"/>
                        <a:pt x="913127" y="17401"/>
                        <a:pt x="0" y="0"/>
                      </a:cubicBezTo>
                      <a:lnTo>
                        <a:pt x="0" y="354079"/>
                      </a:lnTo>
                      <a:cubicBezTo>
                        <a:pt x="717507" y="371209"/>
                        <a:pt x="1301594" y="926591"/>
                        <a:pt x="1364055" y="1631865"/>
                      </a:cubicBezTo>
                      <a:close/>
                    </a:path>
                  </a:pathLst>
                </a:custGeom>
                <a:solidFill>
                  <a:srgbClr val="D0D3D4"/>
                </a:solidFill>
                <a:ln w="4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BE" dirty="0"/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9493995B-1FDD-314B-BFDA-FE7126350653}"/>
                    </a:ext>
                  </a:extLst>
                </p:cNvPr>
                <p:cNvSpPr/>
                <p:nvPr/>
              </p:nvSpPr>
              <p:spPr>
                <a:xfrm>
                  <a:off x="6857871" y="1966237"/>
                  <a:ext cx="96818" cy="97557"/>
                </a:xfrm>
                <a:custGeom>
                  <a:avLst/>
                  <a:gdLst>
                    <a:gd name="connsiteX0" fmla="*/ 67868 w 96818"/>
                    <a:gd name="connsiteY0" fmla="*/ 4137 h 97557"/>
                    <a:gd name="connsiteX1" fmla="*/ 92966 w 96818"/>
                    <a:gd name="connsiteY1" fmla="*/ 66717 h 97557"/>
                    <a:gd name="connsiteX2" fmla="*/ 92626 w 96818"/>
                    <a:gd name="connsiteY2" fmla="*/ 67494 h 97557"/>
                    <a:gd name="connsiteX3" fmla="*/ 30069 w 96818"/>
                    <a:gd name="connsiteY3" fmla="*/ 94047 h 97557"/>
                    <a:gd name="connsiteX4" fmla="*/ 3511 w 96818"/>
                    <a:gd name="connsiteY4" fmla="*/ 31500 h 97557"/>
                    <a:gd name="connsiteX5" fmla="*/ 4572 w 96818"/>
                    <a:gd name="connsiteY5" fmla="*/ 29069 h 97557"/>
                    <a:gd name="connsiteX6" fmla="*/ 67087 w 96818"/>
                    <a:gd name="connsiteY6" fmla="*/ 3797 h 97557"/>
                    <a:gd name="connsiteX7" fmla="*/ 67868 w 96818"/>
                    <a:gd name="connsiteY7" fmla="*/ 4137 h 97557"/>
                    <a:gd name="connsiteX8" fmla="*/ 32285 w 96818"/>
                    <a:gd name="connsiteY8" fmla="*/ 85664 h 97557"/>
                    <a:gd name="connsiteX9" fmla="*/ 83770 w 96818"/>
                    <a:gd name="connsiteY9" fmla="*/ 63634 h 97557"/>
                    <a:gd name="connsiteX10" fmla="*/ 65520 w 96818"/>
                    <a:gd name="connsiteY10" fmla="*/ 12501 h 97557"/>
                    <a:gd name="connsiteX11" fmla="*/ 14379 w 96818"/>
                    <a:gd name="connsiteY11" fmla="*/ 30747 h 97557"/>
                    <a:gd name="connsiteX12" fmla="*/ 13425 w 96818"/>
                    <a:gd name="connsiteY12" fmla="*/ 32933 h 97557"/>
                    <a:gd name="connsiteX13" fmla="*/ 32285 w 96818"/>
                    <a:gd name="connsiteY13" fmla="*/ 85664 h 975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6818" h="97557">
                      <a:moveTo>
                        <a:pt x="67868" y="4137"/>
                      </a:moveTo>
                      <a:cubicBezTo>
                        <a:pt x="92083" y="14489"/>
                        <a:pt x="103320" y="42507"/>
                        <a:pt x="92966" y="66717"/>
                      </a:cubicBezTo>
                      <a:cubicBezTo>
                        <a:pt x="92855" y="66977"/>
                        <a:pt x="92742" y="67236"/>
                        <a:pt x="92626" y="67494"/>
                      </a:cubicBezTo>
                      <a:cubicBezTo>
                        <a:pt x="82685" y="92098"/>
                        <a:pt x="54677" y="103986"/>
                        <a:pt x="30069" y="94047"/>
                      </a:cubicBezTo>
                      <a:cubicBezTo>
                        <a:pt x="5460" y="84107"/>
                        <a:pt x="-6430" y="56104"/>
                        <a:pt x="3511" y="31500"/>
                      </a:cubicBezTo>
                      <a:cubicBezTo>
                        <a:pt x="3842" y="30680"/>
                        <a:pt x="4196" y="29869"/>
                        <a:pt x="4572" y="29069"/>
                      </a:cubicBezTo>
                      <a:cubicBezTo>
                        <a:pt x="14856" y="4830"/>
                        <a:pt x="42845" y="-6484"/>
                        <a:pt x="67087" y="3797"/>
                      </a:cubicBezTo>
                      <a:cubicBezTo>
                        <a:pt x="67349" y="3908"/>
                        <a:pt x="67609" y="4021"/>
                        <a:pt x="67868" y="4137"/>
                      </a:cubicBezTo>
                      <a:close/>
                      <a:moveTo>
                        <a:pt x="32285" y="85664"/>
                      </a:moveTo>
                      <a:cubicBezTo>
                        <a:pt x="51713" y="94145"/>
                        <a:pt x="74540" y="84782"/>
                        <a:pt x="83770" y="63634"/>
                      </a:cubicBezTo>
                      <a:cubicBezTo>
                        <a:pt x="92853" y="44475"/>
                        <a:pt x="84682" y="21582"/>
                        <a:pt x="65520" y="12501"/>
                      </a:cubicBezTo>
                      <a:cubicBezTo>
                        <a:pt x="46358" y="3420"/>
                        <a:pt x="23461" y="11589"/>
                        <a:pt x="14379" y="30747"/>
                      </a:cubicBezTo>
                      <a:cubicBezTo>
                        <a:pt x="14038" y="31466"/>
                        <a:pt x="13720" y="32195"/>
                        <a:pt x="13425" y="32933"/>
                      </a:cubicBezTo>
                      <a:cubicBezTo>
                        <a:pt x="4195" y="54081"/>
                        <a:pt x="12730" y="77131"/>
                        <a:pt x="32285" y="85664"/>
                      </a:cubicBezTo>
                      <a:close/>
                    </a:path>
                  </a:pathLst>
                </a:custGeom>
                <a:solidFill>
                  <a:srgbClr val="354B96"/>
                </a:solidFill>
                <a:ln w="4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BE"/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29116C83-C348-CB4E-BB40-78F96A07E1E2}"/>
                    </a:ext>
                  </a:extLst>
                </p:cNvPr>
                <p:cNvSpPr/>
                <p:nvPr/>
              </p:nvSpPr>
              <p:spPr>
                <a:xfrm>
                  <a:off x="6958157" y="2027799"/>
                  <a:ext cx="75826" cy="86513"/>
                </a:xfrm>
                <a:custGeom>
                  <a:avLst/>
                  <a:gdLst>
                    <a:gd name="connsiteX0" fmla="*/ 24413 w 75826"/>
                    <a:gd name="connsiteY0" fmla="*/ 0 h 86513"/>
                    <a:gd name="connsiteX1" fmla="*/ 32531 w 75826"/>
                    <a:gd name="connsiteY1" fmla="*/ 4185 h 86513"/>
                    <a:gd name="connsiteX2" fmla="*/ 13937 w 75826"/>
                    <a:gd name="connsiteY2" fmla="*/ 40199 h 86513"/>
                    <a:gd name="connsiteX3" fmla="*/ 17765 w 75826"/>
                    <a:gd name="connsiteY3" fmla="*/ 64679 h 86513"/>
                    <a:gd name="connsiteX4" fmla="*/ 52880 w 75826"/>
                    <a:gd name="connsiteY4" fmla="*/ 51083 h 86513"/>
                    <a:gd name="connsiteX5" fmla="*/ 67713 w 75826"/>
                    <a:gd name="connsiteY5" fmla="*/ 22343 h 86513"/>
                    <a:gd name="connsiteX6" fmla="*/ 75827 w 75826"/>
                    <a:gd name="connsiteY6" fmla="*/ 26528 h 86513"/>
                    <a:gd name="connsiteX7" fmla="*/ 44858 w 75826"/>
                    <a:gd name="connsiteY7" fmla="*/ 86514 h 86513"/>
                    <a:gd name="connsiteX8" fmla="*/ 36987 w 75826"/>
                    <a:gd name="connsiteY8" fmla="*/ 82448 h 86513"/>
                    <a:gd name="connsiteX9" fmla="*/ 41601 w 75826"/>
                    <a:gd name="connsiteY9" fmla="*/ 73506 h 86513"/>
                    <a:gd name="connsiteX10" fmla="*/ 44302 w 75826"/>
                    <a:gd name="connsiteY10" fmla="*/ 68860 h 86513"/>
                    <a:gd name="connsiteX11" fmla="*/ 44068 w 75826"/>
                    <a:gd name="connsiteY11" fmla="*/ 68733 h 86513"/>
                    <a:gd name="connsiteX12" fmla="*/ 12753 w 75826"/>
                    <a:gd name="connsiteY12" fmla="*/ 71755 h 86513"/>
                    <a:gd name="connsiteX13" fmla="*/ 4715 w 75826"/>
                    <a:gd name="connsiteY13" fmla="*/ 38159 h 86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5826" h="86513">
                      <a:moveTo>
                        <a:pt x="24413" y="0"/>
                      </a:moveTo>
                      <a:lnTo>
                        <a:pt x="32531" y="4185"/>
                      </a:lnTo>
                      <a:lnTo>
                        <a:pt x="13937" y="40199"/>
                      </a:lnTo>
                      <a:cubicBezTo>
                        <a:pt x="9072" y="49618"/>
                        <a:pt x="6192" y="58707"/>
                        <a:pt x="17765" y="64679"/>
                      </a:cubicBezTo>
                      <a:cubicBezTo>
                        <a:pt x="31482" y="71759"/>
                        <a:pt x="46169" y="64079"/>
                        <a:pt x="52880" y="51083"/>
                      </a:cubicBezTo>
                      <a:lnTo>
                        <a:pt x="67713" y="22343"/>
                      </a:lnTo>
                      <a:lnTo>
                        <a:pt x="75827" y="26528"/>
                      </a:lnTo>
                      <a:lnTo>
                        <a:pt x="44858" y="86514"/>
                      </a:lnTo>
                      <a:lnTo>
                        <a:pt x="36987" y="82448"/>
                      </a:lnTo>
                      <a:lnTo>
                        <a:pt x="41601" y="73506"/>
                      </a:lnTo>
                      <a:cubicBezTo>
                        <a:pt x="42960" y="70881"/>
                        <a:pt x="44302" y="68860"/>
                        <a:pt x="44302" y="68860"/>
                      </a:cubicBezTo>
                      <a:lnTo>
                        <a:pt x="44068" y="68733"/>
                      </a:lnTo>
                      <a:cubicBezTo>
                        <a:pt x="35145" y="75842"/>
                        <a:pt x="22871" y="77027"/>
                        <a:pt x="12753" y="71755"/>
                      </a:cubicBezTo>
                      <a:cubicBezTo>
                        <a:pt x="-1325" y="64492"/>
                        <a:pt x="-3347" y="53783"/>
                        <a:pt x="4715" y="38159"/>
                      </a:cubicBezTo>
                      <a:close/>
                    </a:path>
                  </a:pathLst>
                </a:custGeom>
                <a:solidFill>
                  <a:srgbClr val="354B96"/>
                </a:solidFill>
                <a:ln w="4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BE"/>
                </a:p>
              </p:txBody>
            </p:sp>
            <p:sp>
              <p:nvSpPr>
                <p:cNvPr id="43" name="Freeform 42">
                  <a:extLst>
                    <a:ext uri="{FF2B5EF4-FFF2-40B4-BE49-F238E27FC236}">
                      <a16:creationId xmlns:a16="http://schemas.microsoft.com/office/drawing/2014/main" id="{F92408E3-2FD4-7747-8860-1ED72F55E7DF}"/>
                    </a:ext>
                  </a:extLst>
                </p:cNvPr>
                <p:cNvSpPr/>
                <p:nvPr/>
              </p:nvSpPr>
              <p:spPr>
                <a:xfrm>
                  <a:off x="7027082" y="2069285"/>
                  <a:ext cx="63168" cy="63074"/>
                </a:xfrm>
                <a:custGeom>
                  <a:avLst/>
                  <a:gdLst>
                    <a:gd name="connsiteX0" fmla="*/ 33594 w 63168"/>
                    <a:gd name="connsiteY0" fmla="*/ 0 h 63074"/>
                    <a:gd name="connsiteX1" fmla="*/ 41389 w 63168"/>
                    <a:gd name="connsiteY1" fmla="*/ 4475 h 63074"/>
                    <a:gd name="connsiteX2" fmla="*/ 35448 w 63168"/>
                    <a:gd name="connsiteY2" fmla="*/ 14831 h 63074"/>
                    <a:gd name="connsiteX3" fmla="*/ 32541 w 63168"/>
                    <a:gd name="connsiteY3" fmla="*/ 19353 h 63074"/>
                    <a:gd name="connsiteX4" fmla="*/ 32771 w 63168"/>
                    <a:gd name="connsiteY4" fmla="*/ 19488 h 63074"/>
                    <a:gd name="connsiteX5" fmla="*/ 60230 w 63168"/>
                    <a:gd name="connsiteY5" fmla="*/ 14509 h 63074"/>
                    <a:gd name="connsiteX6" fmla="*/ 63169 w 63168"/>
                    <a:gd name="connsiteY6" fmla="*/ 16661 h 63074"/>
                    <a:gd name="connsiteX7" fmla="*/ 58697 w 63168"/>
                    <a:gd name="connsiteY7" fmla="*/ 24460 h 63074"/>
                    <a:gd name="connsiteX8" fmla="*/ 55921 w 63168"/>
                    <a:gd name="connsiteY8" fmla="*/ 22554 h 63074"/>
                    <a:gd name="connsiteX9" fmla="*/ 30246 w 63168"/>
                    <a:gd name="connsiteY9" fmla="*/ 27938 h 63074"/>
                    <a:gd name="connsiteX10" fmla="*/ 22073 w 63168"/>
                    <a:gd name="connsiteY10" fmla="*/ 38405 h 63074"/>
                    <a:gd name="connsiteX11" fmla="*/ 7911 w 63168"/>
                    <a:gd name="connsiteY11" fmla="*/ 63075 h 63074"/>
                    <a:gd name="connsiteX12" fmla="*/ 0 w 63168"/>
                    <a:gd name="connsiteY12" fmla="*/ 58532 h 63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3168" h="63074">
                      <a:moveTo>
                        <a:pt x="33594" y="0"/>
                      </a:moveTo>
                      <a:lnTo>
                        <a:pt x="41389" y="4475"/>
                      </a:lnTo>
                      <a:lnTo>
                        <a:pt x="35448" y="14831"/>
                      </a:lnTo>
                      <a:cubicBezTo>
                        <a:pt x="33979" y="17392"/>
                        <a:pt x="32541" y="19353"/>
                        <a:pt x="32541" y="19353"/>
                      </a:cubicBezTo>
                      <a:lnTo>
                        <a:pt x="32771" y="19488"/>
                      </a:lnTo>
                      <a:cubicBezTo>
                        <a:pt x="40643" y="12246"/>
                        <a:pt x="51036" y="9236"/>
                        <a:pt x="60230" y="14509"/>
                      </a:cubicBezTo>
                      <a:cubicBezTo>
                        <a:pt x="61278" y="15127"/>
                        <a:pt x="62263" y="15848"/>
                        <a:pt x="63169" y="16661"/>
                      </a:cubicBezTo>
                      <a:lnTo>
                        <a:pt x="58697" y="24460"/>
                      </a:lnTo>
                      <a:cubicBezTo>
                        <a:pt x="57818" y="23759"/>
                        <a:pt x="56890" y="23122"/>
                        <a:pt x="55921" y="22554"/>
                      </a:cubicBezTo>
                      <a:cubicBezTo>
                        <a:pt x="47657" y="17813"/>
                        <a:pt x="37752" y="20791"/>
                        <a:pt x="30246" y="27938"/>
                      </a:cubicBezTo>
                      <a:cubicBezTo>
                        <a:pt x="27014" y="30999"/>
                        <a:pt x="24259" y="34527"/>
                        <a:pt x="22073" y="38405"/>
                      </a:cubicBezTo>
                      <a:lnTo>
                        <a:pt x="7911" y="63075"/>
                      </a:lnTo>
                      <a:lnTo>
                        <a:pt x="0" y="58532"/>
                      </a:lnTo>
                      <a:close/>
                    </a:path>
                  </a:pathLst>
                </a:custGeom>
                <a:solidFill>
                  <a:srgbClr val="354B96"/>
                </a:solidFill>
                <a:ln w="4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BE"/>
                </a:p>
              </p:txBody>
            </p:sp>
            <p:sp>
              <p:nvSpPr>
                <p:cNvPr id="44" name="Freeform 43">
                  <a:extLst>
                    <a:ext uri="{FF2B5EF4-FFF2-40B4-BE49-F238E27FC236}">
                      <a16:creationId xmlns:a16="http://schemas.microsoft.com/office/drawing/2014/main" id="{5279494D-41D7-E640-A648-8B9FC7FA77F6}"/>
                    </a:ext>
                  </a:extLst>
                </p:cNvPr>
                <p:cNvSpPr/>
                <p:nvPr/>
              </p:nvSpPr>
              <p:spPr>
                <a:xfrm>
                  <a:off x="7117500" y="2129887"/>
                  <a:ext cx="66320" cy="72097"/>
                </a:xfrm>
                <a:custGeom>
                  <a:avLst/>
                  <a:gdLst>
                    <a:gd name="connsiteX0" fmla="*/ 53847 w 66320"/>
                    <a:gd name="connsiteY0" fmla="*/ 5879 h 72097"/>
                    <a:gd name="connsiteX1" fmla="*/ 59896 w 66320"/>
                    <a:gd name="connsiteY1" fmla="*/ 47424 h 72097"/>
                    <a:gd name="connsiteX2" fmla="*/ 57056 w 66320"/>
                    <a:gd name="connsiteY2" fmla="*/ 51177 h 72097"/>
                    <a:gd name="connsiteX3" fmla="*/ 14050 w 66320"/>
                    <a:gd name="connsiteY3" fmla="*/ 22313 h 72097"/>
                    <a:gd name="connsiteX4" fmla="*/ 20893 w 66320"/>
                    <a:gd name="connsiteY4" fmla="*/ 59059 h 72097"/>
                    <a:gd name="connsiteX5" fmla="*/ 42501 w 66320"/>
                    <a:gd name="connsiteY5" fmla="*/ 63704 h 72097"/>
                    <a:gd name="connsiteX6" fmla="*/ 42064 w 66320"/>
                    <a:gd name="connsiteY6" fmla="*/ 71816 h 72097"/>
                    <a:gd name="connsiteX7" fmla="*/ 16107 w 66320"/>
                    <a:gd name="connsiteY7" fmla="*/ 65705 h 72097"/>
                    <a:gd name="connsiteX8" fmla="*/ 5149 w 66320"/>
                    <a:gd name="connsiteY8" fmla="*/ 18724 h 72097"/>
                    <a:gd name="connsiteX9" fmla="*/ 6476 w 66320"/>
                    <a:gd name="connsiteY9" fmla="*/ 16747 h 72097"/>
                    <a:gd name="connsiteX10" fmla="*/ 53847 w 66320"/>
                    <a:gd name="connsiteY10" fmla="*/ 5879 h 72097"/>
                    <a:gd name="connsiteX11" fmla="*/ 53780 w 66320"/>
                    <a:gd name="connsiteY11" fmla="*/ 39927 h 72097"/>
                    <a:gd name="connsiteX12" fmla="*/ 49364 w 66320"/>
                    <a:gd name="connsiteY12" fmla="*/ 12081 h 72097"/>
                    <a:gd name="connsiteX13" fmla="*/ 18573 w 66320"/>
                    <a:gd name="connsiteY13" fmla="*/ 16298 h 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6320" h="72097">
                      <a:moveTo>
                        <a:pt x="53847" y="5879"/>
                      </a:moveTo>
                      <a:cubicBezTo>
                        <a:pt x="69336" y="16278"/>
                        <a:pt x="69244" y="33503"/>
                        <a:pt x="59896" y="47424"/>
                      </a:cubicBezTo>
                      <a:cubicBezTo>
                        <a:pt x="58998" y="48758"/>
                        <a:pt x="57056" y="51177"/>
                        <a:pt x="57056" y="51177"/>
                      </a:cubicBezTo>
                      <a:lnTo>
                        <a:pt x="14050" y="22313"/>
                      </a:lnTo>
                      <a:cubicBezTo>
                        <a:pt x="4737" y="36906"/>
                        <a:pt x="9304" y="51284"/>
                        <a:pt x="20893" y="59059"/>
                      </a:cubicBezTo>
                      <a:cubicBezTo>
                        <a:pt x="27293" y="63177"/>
                        <a:pt x="34973" y="64828"/>
                        <a:pt x="42501" y="63704"/>
                      </a:cubicBezTo>
                      <a:lnTo>
                        <a:pt x="42064" y="71816"/>
                      </a:lnTo>
                      <a:cubicBezTo>
                        <a:pt x="32961" y="72920"/>
                        <a:pt x="23761" y="70754"/>
                        <a:pt x="16107" y="65705"/>
                      </a:cubicBezTo>
                      <a:cubicBezTo>
                        <a:pt x="105" y="55757"/>
                        <a:pt x="-4801" y="34723"/>
                        <a:pt x="5149" y="18724"/>
                      </a:cubicBezTo>
                      <a:cubicBezTo>
                        <a:pt x="5568" y="18049"/>
                        <a:pt x="6011" y="17390"/>
                        <a:pt x="6476" y="16747"/>
                      </a:cubicBezTo>
                      <a:cubicBezTo>
                        <a:pt x="18816" y="-1638"/>
                        <a:pt x="38696" y="-4290"/>
                        <a:pt x="53847" y="5879"/>
                      </a:cubicBezTo>
                      <a:close/>
                      <a:moveTo>
                        <a:pt x="53780" y="39927"/>
                      </a:moveTo>
                      <a:cubicBezTo>
                        <a:pt x="61186" y="27932"/>
                        <a:pt x="57723" y="17692"/>
                        <a:pt x="49364" y="12081"/>
                      </a:cubicBezTo>
                      <a:cubicBezTo>
                        <a:pt x="39573" y="5234"/>
                        <a:pt x="26162" y="7071"/>
                        <a:pt x="18573" y="16298"/>
                      </a:cubicBezTo>
                      <a:close/>
                    </a:path>
                  </a:pathLst>
                </a:custGeom>
                <a:solidFill>
                  <a:srgbClr val="354B96"/>
                </a:solidFill>
                <a:ln w="4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BE"/>
                </a:p>
              </p:txBody>
            </p:sp>
            <p:sp>
              <p:nvSpPr>
                <p:cNvPr id="45" name="Freeform 44">
                  <a:extLst>
                    <a:ext uri="{FF2B5EF4-FFF2-40B4-BE49-F238E27FC236}">
                      <a16:creationId xmlns:a16="http://schemas.microsoft.com/office/drawing/2014/main" id="{3232058A-D7CE-C440-BD20-BD029D7E209C}"/>
                    </a:ext>
                  </a:extLst>
                </p:cNvPr>
                <p:cNvSpPr/>
                <p:nvPr/>
              </p:nvSpPr>
              <p:spPr>
                <a:xfrm>
                  <a:off x="7174671" y="2168179"/>
                  <a:ext cx="114759" cy="115174"/>
                </a:xfrm>
                <a:custGeom>
                  <a:avLst/>
                  <a:gdLst>
                    <a:gd name="connsiteX0" fmla="*/ 40615 w 114759"/>
                    <a:gd name="connsiteY0" fmla="*/ 0 h 115174"/>
                    <a:gd name="connsiteX1" fmla="*/ 47796 w 114759"/>
                    <a:gd name="connsiteY1" fmla="*/ 5416 h 115174"/>
                    <a:gd name="connsiteX2" fmla="*/ 41743 w 114759"/>
                    <a:gd name="connsiteY2" fmla="*/ 13445 h 115174"/>
                    <a:gd name="connsiteX3" fmla="*/ 38296 w 114759"/>
                    <a:gd name="connsiteY3" fmla="*/ 17570 h 115174"/>
                    <a:gd name="connsiteX4" fmla="*/ 38511 w 114759"/>
                    <a:gd name="connsiteY4" fmla="*/ 17733 h 115174"/>
                    <a:gd name="connsiteX5" fmla="*/ 68268 w 114759"/>
                    <a:gd name="connsiteY5" fmla="*/ 18821 h 115174"/>
                    <a:gd name="connsiteX6" fmla="*/ 74809 w 114759"/>
                    <a:gd name="connsiteY6" fmla="*/ 44916 h 115174"/>
                    <a:gd name="connsiteX7" fmla="*/ 75024 w 114759"/>
                    <a:gd name="connsiteY7" fmla="*/ 45075 h 115174"/>
                    <a:gd name="connsiteX8" fmla="*/ 105024 w 114759"/>
                    <a:gd name="connsiteY8" fmla="*/ 46513 h 115174"/>
                    <a:gd name="connsiteX9" fmla="*/ 107168 w 114759"/>
                    <a:gd name="connsiteY9" fmla="*/ 80891 h 115174"/>
                    <a:gd name="connsiteX10" fmla="*/ 81330 w 114759"/>
                    <a:gd name="connsiteY10" fmla="*/ 115174 h 115174"/>
                    <a:gd name="connsiteX11" fmla="*/ 74043 w 114759"/>
                    <a:gd name="connsiteY11" fmla="*/ 109683 h 115174"/>
                    <a:gd name="connsiteX12" fmla="*/ 98511 w 114759"/>
                    <a:gd name="connsiteY12" fmla="*/ 77222 h 115174"/>
                    <a:gd name="connsiteX13" fmla="*/ 98947 w 114759"/>
                    <a:gd name="connsiteY13" fmla="*/ 52350 h 115174"/>
                    <a:gd name="connsiteX14" fmla="*/ 70441 w 114759"/>
                    <a:gd name="connsiteY14" fmla="*/ 54724 h 115174"/>
                    <a:gd name="connsiteX15" fmla="*/ 63578 w 114759"/>
                    <a:gd name="connsiteY15" fmla="*/ 61824 h 115174"/>
                    <a:gd name="connsiteX16" fmla="*/ 44364 w 114759"/>
                    <a:gd name="connsiteY16" fmla="*/ 87316 h 115174"/>
                    <a:gd name="connsiteX17" fmla="*/ 37073 w 114759"/>
                    <a:gd name="connsiteY17" fmla="*/ 81828 h 115174"/>
                    <a:gd name="connsiteX18" fmla="*/ 61545 w 114759"/>
                    <a:gd name="connsiteY18" fmla="*/ 49364 h 115174"/>
                    <a:gd name="connsiteX19" fmla="*/ 62299 w 114759"/>
                    <a:gd name="connsiteY19" fmla="*/ 24737 h 115174"/>
                    <a:gd name="connsiteX20" fmla="*/ 32665 w 114759"/>
                    <a:gd name="connsiteY20" fmla="*/ 27271 h 115174"/>
                    <a:gd name="connsiteX21" fmla="*/ 26501 w 114759"/>
                    <a:gd name="connsiteY21" fmla="*/ 33886 h 115174"/>
                    <a:gd name="connsiteX22" fmla="*/ 7284 w 114759"/>
                    <a:gd name="connsiteY22" fmla="*/ 59386 h 115174"/>
                    <a:gd name="connsiteX23" fmla="*/ 0 w 114759"/>
                    <a:gd name="connsiteY23" fmla="*/ 53890 h 1151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14759" h="115174">
                      <a:moveTo>
                        <a:pt x="40615" y="0"/>
                      </a:moveTo>
                      <a:lnTo>
                        <a:pt x="47796" y="5416"/>
                      </a:lnTo>
                      <a:lnTo>
                        <a:pt x="41743" y="13445"/>
                      </a:lnTo>
                      <a:cubicBezTo>
                        <a:pt x="39964" y="15803"/>
                        <a:pt x="38296" y="17570"/>
                        <a:pt x="38296" y="17570"/>
                      </a:cubicBezTo>
                      <a:lnTo>
                        <a:pt x="38511" y="17733"/>
                      </a:lnTo>
                      <a:cubicBezTo>
                        <a:pt x="47791" y="12255"/>
                        <a:pt x="59413" y="12680"/>
                        <a:pt x="68268" y="18821"/>
                      </a:cubicBezTo>
                      <a:cubicBezTo>
                        <a:pt x="78233" y="26329"/>
                        <a:pt x="79905" y="34811"/>
                        <a:pt x="74809" y="44916"/>
                      </a:cubicBezTo>
                      <a:lnTo>
                        <a:pt x="75024" y="45075"/>
                      </a:lnTo>
                      <a:cubicBezTo>
                        <a:pt x="84422" y="39555"/>
                        <a:pt x="96197" y="40119"/>
                        <a:pt x="105024" y="46513"/>
                      </a:cubicBezTo>
                      <a:cubicBezTo>
                        <a:pt x="118093" y="56364"/>
                        <a:pt x="117184" y="67605"/>
                        <a:pt x="107168" y="80891"/>
                      </a:cubicBezTo>
                      <a:lnTo>
                        <a:pt x="81330" y="115174"/>
                      </a:lnTo>
                      <a:lnTo>
                        <a:pt x="74043" y="109683"/>
                      </a:lnTo>
                      <a:lnTo>
                        <a:pt x="98511" y="77222"/>
                      </a:lnTo>
                      <a:cubicBezTo>
                        <a:pt x="105135" y="68439"/>
                        <a:pt x="108804" y="59775"/>
                        <a:pt x="98947" y="52350"/>
                      </a:cubicBezTo>
                      <a:cubicBezTo>
                        <a:pt x="90695" y="46131"/>
                        <a:pt x="78455" y="48331"/>
                        <a:pt x="70441" y="54724"/>
                      </a:cubicBezTo>
                      <a:cubicBezTo>
                        <a:pt x="67802" y="56724"/>
                        <a:pt x="65487" y="59119"/>
                        <a:pt x="63578" y="61824"/>
                      </a:cubicBezTo>
                      <a:lnTo>
                        <a:pt x="44364" y="87316"/>
                      </a:lnTo>
                      <a:lnTo>
                        <a:pt x="37073" y="81828"/>
                      </a:lnTo>
                      <a:lnTo>
                        <a:pt x="61545" y="49364"/>
                      </a:lnTo>
                      <a:cubicBezTo>
                        <a:pt x="67681" y="41224"/>
                        <a:pt x="72478" y="32409"/>
                        <a:pt x="62299" y="24737"/>
                      </a:cubicBezTo>
                      <a:cubicBezTo>
                        <a:pt x="53515" y="18114"/>
                        <a:pt x="41132" y="20719"/>
                        <a:pt x="32665" y="27271"/>
                      </a:cubicBezTo>
                      <a:cubicBezTo>
                        <a:pt x="30364" y="29233"/>
                        <a:pt x="28296" y="31452"/>
                        <a:pt x="26501" y="33886"/>
                      </a:cubicBezTo>
                      <a:lnTo>
                        <a:pt x="7284" y="59386"/>
                      </a:lnTo>
                      <a:lnTo>
                        <a:pt x="0" y="53890"/>
                      </a:lnTo>
                      <a:close/>
                    </a:path>
                  </a:pathLst>
                </a:custGeom>
                <a:solidFill>
                  <a:srgbClr val="354B96"/>
                </a:solidFill>
                <a:ln w="4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BE"/>
                </a:p>
              </p:txBody>
            </p:sp>
            <p:sp>
              <p:nvSpPr>
                <p:cNvPr id="46" name="Freeform 45">
                  <a:extLst>
                    <a:ext uri="{FF2B5EF4-FFF2-40B4-BE49-F238E27FC236}">
                      <a16:creationId xmlns:a16="http://schemas.microsoft.com/office/drawing/2014/main" id="{82F785F5-29A8-B947-A9A8-9336A8DDA8BA}"/>
                    </a:ext>
                  </a:extLst>
                </p:cNvPr>
                <p:cNvSpPr/>
                <p:nvPr/>
              </p:nvSpPr>
              <p:spPr>
                <a:xfrm>
                  <a:off x="7257614" y="2250667"/>
                  <a:ext cx="97183" cy="79806"/>
                </a:xfrm>
                <a:custGeom>
                  <a:avLst/>
                  <a:gdLst>
                    <a:gd name="connsiteX0" fmla="*/ 62546 w 97183"/>
                    <a:gd name="connsiteY0" fmla="*/ 0 h 79806"/>
                    <a:gd name="connsiteX1" fmla="*/ 69071 w 97183"/>
                    <a:gd name="connsiteY1" fmla="*/ 5781 h 79806"/>
                    <a:gd name="connsiteX2" fmla="*/ 64714 w 97183"/>
                    <a:gd name="connsiteY2" fmla="*/ 10701 h 79806"/>
                    <a:gd name="connsiteX3" fmla="*/ 61040 w 97183"/>
                    <a:gd name="connsiteY3" fmla="*/ 14438 h 79806"/>
                    <a:gd name="connsiteX4" fmla="*/ 61247 w 97183"/>
                    <a:gd name="connsiteY4" fmla="*/ 14620 h 79806"/>
                    <a:gd name="connsiteX5" fmla="*/ 87617 w 97183"/>
                    <a:gd name="connsiteY5" fmla="*/ 20052 h 79806"/>
                    <a:gd name="connsiteX6" fmla="*/ 86124 w 97183"/>
                    <a:gd name="connsiteY6" fmla="*/ 66049 h 79806"/>
                    <a:gd name="connsiteX7" fmla="*/ 40127 w 97183"/>
                    <a:gd name="connsiteY7" fmla="*/ 72442 h 79806"/>
                    <a:gd name="connsiteX8" fmla="*/ 32097 w 97183"/>
                    <a:gd name="connsiteY8" fmla="*/ 48125 h 79806"/>
                    <a:gd name="connsiteX9" fmla="*/ 31894 w 97183"/>
                    <a:gd name="connsiteY9" fmla="*/ 47946 h 79806"/>
                    <a:gd name="connsiteX10" fmla="*/ 28181 w 97183"/>
                    <a:gd name="connsiteY10" fmla="*/ 52540 h 79806"/>
                    <a:gd name="connsiteX11" fmla="*/ 6831 w 97183"/>
                    <a:gd name="connsiteY11" fmla="*/ 76643 h 79806"/>
                    <a:gd name="connsiteX12" fmla="*/ 0 w 97183"/>
                    <a:gd name="connsiteY12" fmla="*/ 70591 h 79806"/>
                    <a:gd name="connsiteX13" fmla="*/ 44766 w 97183"/>
                    <a:gd name="connsiteY13" fmla="*/ 65795 h 79806"/>
                    <a:gd name="connsiteX14" fmla="*/ 79094 w 97183"/>
                    <a:gd name="connsiteY14" fmla="*/ 59819 h 79806"/>
                    <a:gd name="connsiteX15" fmla="*/ 81096 w 97183"/>
                    <a:gd name="connsiteY15" fmla="*/ 25389 h 79806"/>
                    <a:gd name="connsiteX16" fmla="*/ 46664 w 97183"/>
                    <a:gd name="connsiteY16" fmla="*/ 31277 h 79806"/>
                    <a:gd name="connsiteX17" fmla="*/ 44766 w 97183"/>
                    <a:gd name="connsiteY17" fmla="*/ 65794 h 79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97183" h="79806">
                      <a:moveTo>
                        <a:pt x="62546" y="0"/>
                      </a:moveTo>
                      <a:lnTo>
                        <a:pt x="69071" y="5781"/>
                      </a:lnTo>
                      <a:lnTo>
                        <a:pt x="64714" y="10701"/>
                      </a:lnTo>
                      <a:cubicBezTo>
                        <a:pt x="63557" y="12011"/>
                        <a:pt x="62331" y="13259"/>
                        <a:pt x="61040" y="14438"/>
                      </a:cubicBezTo>
                      <a:lnTo>
                        <a:pt x="61247" y="14620"/>
                      </a:lnTo>
                      <a:cubicBezTo>
                        <a:pt x="70333" y="11005"/>
                        <a:pt x="80700" y="13140"/>
                        <a:pt x="87617" y="20052"/>
                      </a:cubicBezTo>
                      <a:cubicBezTo>
                        <a:pt x="101175" y="32063"/>
                        <a:pt x="100004" y="50381"/>
                        <a:pt x="86124" y="66049"/>
                      </a:cubicBezTo>
                      <a:cubicBezTo>
                        <a:pt x="71978" y="82011"/>
                        <a:pt x="53185" y="84004"/>
                        <a:pt x="40127" y="72442"/>
                      </a:cubicBezTo>
                      <a:cubicBezTo>
                        <a:pt x="33061" y="66510"/>
                        <a:pt x="29953" y="57097"/>
                        <a:pt x="32097" y="48125"/>
                      </a:cubicBezTo>
                      <a:lnTo>
                        <a:pt x="31894" y="47946"/>
                      </a:lnTo>
                      <a:cubicBezTo>
                        <a:pt x="31894" y="47946"/>
                        <a:pt x="30492" y="49932"/>
                        <a:pt x="28181" y="52540"/>
                      </a:cubicBezTo>
                      <a:lnTo>
                        <a:pt x="6831" y="76643"/>
                      </a:lnTo>
                      <a:lnTo>
                        <a:pt x="0" y="70591"/>
                      </a:lnTo>
                      <a:close/>
                      <a:moveTo>
                        <a:pt x="44766" y="65795"/>
                      </a:moveTo>
                      <a:cubicBezTo>
                        <a:pt x="53701" y="73712"/>
                        <a:pt x="67704" y="72672"/>
                        <a:pt x="79094" y="59819"/>
                      </a:cubicBezTo>
                      <a:cubicBezTo>
                        <a:pt x="90036" y="47466"/>
                        <a:pt x="90536" y="33751"/>
                        <a:pt x="81096" y="25389"/>
                      </a:cubicBezTo>
                      <a:cubicBezTo>
                        <a:pt x="72661" y="17920"/>
                        <a:pt x="59388" y="16915"/>
                        <a:pt x="46664" y="31277"/>
                      </a:cubicBezTo>
                      <a:cubicBezTo>
                        <a:pt x="37677" y="41418"/>
                        <a:pt x="34313" y="56543"/>
                        <a:pt x="44766" y="65794"/>
                      </a:cubicBezTo>
                      <a:close/>
                    </a:path>
                  </a:pathLst>
                </a:custGeom>
                <a:solidFill>
                  <a:srgbClr val="354B96"/>
                </a:solidFill>
                <a:ln w="4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BE"/>
                </a:p>
              </p:txBody>
            </p:sp>
            <p:sp>
              <p:nvSpPr>
                <p:cNvPr id="47" name="Freeform 46">
                  <a:extLst>
                    <a:ext uri="{FF2B5EF4-FFF2-40B4-BE49-F238E27FC236}">
                      <a16:creationId xmlns:a16="http://schemas.microsoft.com/office/drawing/2014/main" id="{E78E3DD0-2CFF-5140-B70B-D9F62E84FD4A}"/>
                    </a:ext>
                  </a:extLst>
                </p:cNvPr>
                <p:cNvSpPr/>
                <p:nvPr/>
              </p:nvSpPr>
              <p:spPr>
                <a:xfrm>
                  <a:off x="7343064" y="2289596"/>
                  <a:ext cx="66503" cy="81343"/>
                </a:xfrm>
                <a:custGeom>
                  <a:avLst/>
                  <a:gdLst>
                    <a:gd name="connsiteX0" fmla="*/ 59919 w 66503"/>
                    <a:gd name="connsiteY0" fmla="*/ 0 h 81343"/>
                    <a:gd name="connsiteX1" fmla="*/ 66504 w 66503"/>
                    <a:gd name="connsiteY1" fmla="*/ 6317 h 81343"/>
                    <a:gd name="connsiteX2" fmla="*/ 13632 w 66503"/>
                    <a:gd name="connsiteY2" fmla="*/ 61395 h 81343"/>
                    <a:gd name="connsiteX3" fmla="*/ 11992 w 66503"/>
                    <a:gd name="connsiteY3" fmla="*/ 73954 h 81343"/>
                    <a:gd name="connsiteX4" fmla="*/ 13736 w 66503"/>
                    <a:gd name="connsiteY4" fmla="*/ 75436 h 81343"/>
                    <a:gd name="connsiteX5" fmla="*/ 8069 w 66503"/>
                    <a:gd name="connsiteY5" fmla="*/ 81344 h 81343"/>
                    <a:gd name="connsiteX6" fmla="*/ 5459 w 66503"/>
                    <a:gd name="connsiteY6" fmla="*/ 79216 h 81343"/>
                    <a:gd name="connsiteX7" fmla="*/ 5658 w 66503"/>
                    <a:gd name="connsiteY7" fmla="*/ 56527 h 813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6503" h="81343">
                      <a:moveTo>
                        <a:pt x="59919" y="0"/>
                      </a:moveTo>
                      <a:lnTo>
                        <a:pt x="66504" y="6317"/>
                      </a:lnTo>
                      <a:lnTo>
                        <a:pt x="13632" y="61395"/>
                      </a:lnTo>
                      <a:cubicBezTo>
                        <a:pt x="7505" y="67784"/>
                        <a:pt x="9482" y="71536"/>
                        <a:pt x="11992" y="73954"/>
                      </a:cubicBezTo>
                      <a:cubicBezTo>
                        <a:pt x="12545" y="74481"/>
                        <a:pt x="13127" y="74975"/>
                        <a:pt x="13736" y="75436"/>
                      </a:cubicBezTo>
                      <a:lnTo>
                        <a:pt x="8069" y="81344"/>
                      </a:lnTo>
                      <a:cubicBezTo>
                        <a:pt x="7148" y="80699"/>
                        <a:pt x="6276" y="79988"/>
                        <a:pt x="5459" y="79216"/>
                      </a:cubicBezTo>
                      <a:cubicBezTo>
                        <a:pt x="1393" y="75308"/>
                        <a:pt x="-4560" y="67176"/>
                        <a:pt x="5658" y="56527"/>
                      </a:cubicBezTo>
                      <a:close/>
                    </a:path>
                  </a:pathLst>
                </a:custGeom>
                <a:solidFill>
                  <a:srgbClr val="354B96"/>
                </a:solidFill>
                <a:ln w="4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BE"/>
                </a:p>
              </p:txBody>
            </p:sp>
            <p:sp>
              <p:nvSpPr>
                <p:cNvPr id="48" name="Freeform 47">
                  <a:extLst>
                    <a:ext uri="{FF2B5EF4-FFF2-40B4-BE49-F238E27FC236}">
                      <a16:creationId xmlns:a16="http://schemas.microsoft.com/office/drawing/2014/main" id="{60B14DD7-3F62-9243-B2BA-5502439C5FB2}"/>
                    </a:ext>
                  </a:extLst>
                </p:cNvPr>
                <p:cNvSpPr/>
                <p:nvPr/>
              </p:nvSpPr>
              <p:spPr>
                <a:xfrm>
                  <a:off x="7376282" y="2348191"/>
                  <a:ext cx="70721" cy="70886"/>
                </a:xfrm>
                <a:custGeom>
                  <a:avLst/>
                  <a:gdLst>
                    <a:gd name="connsiteX0" fmla="*/ 61113 w 70721"/>
                    <a:gd name="connsiteY0" fmla="*/ 11305 h 70886"/>
                    <a:gd name="connsiteX1" fmla="*/ 59592 w 70721"/>
                    <a:gd name="connsiteY1" fmla="*/ 61280 h 70886"/>
                    <a:gd name="connsiteX2" fmla="*/ 9608 w 70721"/>
                    <a:gd name="connsiteY2" fmla="*/ 59760 h 70886"/>
                    <a:gd name="connsiteX3" fmla="*/ 11129 w 70721"/>
                    <a:gd name="connsiteY3" fmla="*/ 9784 h 70886"/>
                    <a:gd name="connsiteX4" fmla="*/ 60531 w 70721"/>
                    <a:gd name="connsiteY4" fmla="*/ 10687 h 70886"/>
                    <a:gd name="connsiteX5" fmla="*/ 61113 w 70721"/>
                    <a:gd name="connsiteY5" fmla="*/ 11305 h 70886"/>
                    <a:gd name="connsiteX6" fmla="*/ 15978 w 70721"/>
                    <a:gd name="connsiteY6" fmla="*/ 54578 h 70886"/>
                    <a:gd name="connsiteX7" fmla="*/ 53641 w 70721"/>
                    <a:gd name="connsiteY7" fmla="*/ 54922 h 70886"/>
                    <a:gd name="connsiteX8" fmla="*/ 54040 w 70721"/>
                    <a:gd name="connsiteY8" fmla="*/ 54522 h 70886"/>
                    <a:gd name="connsiteX9" fmla="*/ 55381 w 70721"/>
                    <a:gd name="connsiteY9" fmla="*/ 17352 h 70886"/>
                    <a:gd name="connsiteX10" fmla="*/ 18205 w 70721"/>
                    <a:gd name="connsiteY10" fmla="*/ 16011 h 70886"/>
                    <a:gd name="connsiteX11" fmla="*/ 17630 w 70721"/>
                    <a:gd name="connsiteY11" fmla="*/ 16562 h 70886"/>
                    <a:gd name="connsiteX12" fmla="*/ 15594 w 70721"/>
                    <a:gd name="connsiteY12" fmla="*/ 54159 h 70886"/>
                    <a:gd name="connsiteX13" fmla="*/ 15978 w 70721"/>
                    <a:gd name="connsiteY13" fmla="*/ 54578 h 70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0721" h="70886">
                      <a:moveTo>
                        <a:pt x="61113" y="11305"/>
                      </a:moveTo>
                      <a:cubicBezTo>
                        <a:pt x="74496" y="25525"/>
                        <a:pt x="73815" y="47900"/>
                        <a:pt x="59592" y="61280"/>
                      </a:cubicBezTo>
                      <a:cubicBezTo>
                        <a:pt x="45370" y="74661"/>
                        <a:pt x="22991" y="73980"/>
                        <a:pt x="9608" y="59760"/>
                      </a:cubicBezTo>
                      <a:cubicBezTo>
                        <a:pt x="-3775" y="45540"/>
                        <a:pt x="-3094" y="23165"/>
                        <a:pt x="11129" y="9784"/>
                      </a:cubicBezTo>
                      <a:cubicBezTo>
                        <a:pt x="25021" y="-3606"/>
                        <a:pt x="47139" y="-3202"/>
                        <a:pt x="60531" y="10687"/>
                      </a:cubicBezTo>
                      <a:cubicBezTo>
                        <a:pt x="60728" y="10891"/>
                        <a:pt x="60922" y="11097"/>
                        <a:pt x="61113" y="11305"/>
                      </a:cubicBezTo>
                      <a:close/>
                      <a:moveTo>
                        <a:pt x="15978" y="54578"/>
                      </a:moveTo>
                      <a:cubicBezTo>
                        <a:pt x="26283" y="65071"/>
                        <a:pt x="43146" y="65226"/>
                        <a:pt x="53641" y="54922"/>
                      </a:cubicBezTo>
                      <a:cubicBezTo>
                        <a:pt x="53776" y="54790"/>
                        <a:pt x="53909" y="54657"/>
                        <a:pt x="54040" y="54522"/>
                      </a:cubicBezTo>
                      <a:cubicBezTo>
                        <a:pt x="64676" y="44628"/>
                        <a:pt x="65277" y="27987"/>
                        <a:pt x="55381" y="17352"/>
                      </a:cubicBezTo>
                      <a:cubicBezTo>
                        <a:pt x="45486" y="6717"/>
                        <a:pt x="28842" y="6117"/>
                        <a:pt x="18205" y="16011"/>
                      </a:cubicBezTo>
                      <a:cubicBezTo>
                        <a:pt x="18011" y="16192"/>
                        <a:pt x="17819" y="16375"/>
                        <a:pt x="17630" y="16562"/>
                      </a:cubicBezTo>
                      <a:cubicBezTo>
                        <a:pt x="6684" y="26382"/>
                        <a:pt x="5773" y="43214"/>
                        <a:pt x="15594" y="54159"/>
                      </a:cubicBezTo>
                      <a:cubicBezTo>
                        <a:pt x="15721" y="54300"/>
                        <a:pt x="15849" y="54439"/>
                        <a:pt x="15978" y="54578"/>
                      </a:cubicBezTo>
                      <a:close/>
                    </a:path>
                  </a:pathLst>
                </a:custGeom>
                <a:solidFill>
                  <a:srgbClr val="354B96"/>
                </a:solidFill>
                <a:ln w="4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BE"/>
                </a:p>
              </p:txBody>
            </p:sp>
            <p:sp>
              <p:nvSpPr>
                <p:cNvPr id="49" name="Freeform 48">
                  <a:extLst>
                    <a:ext uri="{FF2B5EF4-FFF2-40B4-BE49-F238E27FC236}">
                      <a16:creationId xmlns:a16="http://schemas.microsoft.com/office/drawing/2014/main" id="{BB8F8933-83DB-0146-8F9F-6CBAE4065923}"/>
                    </a:ext>
                  </a:extLst>
                </p:cNvPr>
                <p:cNvSpPr/>
                <p:nvPr/>
              </p:nvSpPr>
              <p:spPr>
                <a:xfrm>
                  <a:off x="7402316" y="2398472"/>
                  <a:ext cx="111556" cy="78291"/>
                </a:xfrm>
                <a:custGeom>
                  <a:avLst/>
                  <a:gdLst>
                    <a:gd name="connsiteX0" fmla="*/ 7768 w 111556"/>
                    <a:gd name="connsiteY0" fmla="*/ 57599 h 78291"/>
                    <a:gd name="connsiteX1" fmla="*/ 10691 w 111556"/>
                    <a:gd name="connsiteY1" fmla="*/ 65707 h 78291"/>
                    <a:gd name="connsiteX2" fmla="*/ 27354 w 111556"/>
                    <a:gd name="connsiteY2" fmla="*/ 68161 h 78291"/>
                    <a:gd name="connsiteX3" fmla="*/ 37283 w 111556"/>
                    <a:gd name="connsiteY3" fmla="*/ 65084 h 78291"/>
                    <a:gd name="connsiteX4" fmla="*/ 69539 w 111556"/>
                    <a:gd name="connsiteY4" fmla="*/ 0 h 78291"/>
                    <a:gd name="connsiteX5" fmla="*/ 76119 w 111556"/>
                    <a:gd name="connsiteY5" fmla="*/ 7616 h 78291"/>
                    <a:gd name="connsiteX6" fmla="*/ 51830 w 111556"/>
                    <a:gd name="connsiteY6" fmla="*/ 54828 h 78291"/>
                    <a:gd name="connsiteX7" fmla="*/ 48026 w 111556"/>
                    <a:gd name="connsiteY7" fmla="*/ 61308 h 78291"/>
                    <a:gd name="connsiteX8" fmla="*/ 48200 w 111556"/>
                    <a:gd name="connsiteY8" fmla="*/ 61506 h 78291"/>
                    <a:gd name="connsiteX9" fmla="*/ 55075 w 111556"/>
                    <a:gd name="connsiteY9" fmla="*/ 58584 h 78291"/>
                    <a:gd name="connsiteX10" fmla="*/ 105067 w 111556"/>
                    <a:gd name="connsiteY10" fmla="*/ 41121 h 78291"/>
                    <a:gd name="connsiteX11" fmla="*/ 111557 w 111556"/>
                    <a:gd name="connsiteY11" fmla="*/ 48633 h 78291"/>
                    <a:gd name="connsiteX12" fmla="*/ 28054 w 111556"/>
                    <a:gd name="connsiteY12" fmla="*/ 76778 h 78291"/>
                    <a:gd name="connsiteX13" fmla="*/ 4670 w 111556"/>
                    <a:gd name="connsiteY13" fmla="*/ 71262 h 78291"/>
                    <a:gd name="connsiteX14" fmla="*/ 0 w 111556"/>
                    <a:gd name="connsiteY14" fmla="*/ 59696 h 782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11556" h="78291">
                      <a:moveTo>
                        <a:pt x="7768" y="57599"/>
                      </a:moveTo>
                      <a:cubicBezTo>
                        <a:pt x="7899" y="60535"/>
                        <a:pt x="8918" y="63362"/>
                        <a:pt x="10691" y="65707"/>
                      </a:cubicBezTo>
                      <a:cubicBezTo>
                        <a:pt x="14551" y="70178"/>
                        <a:pt x="20929" y="70170"/>
                        <a:pt x="27354" y="68161"/>
                      </a:cubicBezTo>
                      <a:lnTo>
                        <a:pt x="37283" y="65084"/>
                      </a:lnTo>
                      <a:lnTo>
                        <a:pt x="69539" y="0"/>
                      </a:lnTo>
                      <a:lnTo>
                        <a:pt x="76119" y="7616"/>
                      </a:lnTo>
                      <a:lnTo>
                        <a:pt x="51830" y="54828"/>
                      </a:lnTo>
                      <a:cubicBezTo>
                        <a:pt x="50166" y="58036"/>
                        <a:pt x="48026" y="61308"/>
                        <a:pt x="48026" y="61308"/>
                      </a:cubicBezTo>
                      <a:lnTo>
                        <a:pt x="48200" y="61506"/>
                      </a:lnTo>
                      <a:cubicBezTo>
                        <a:pt x="50433" y="60398"/>
                        <a:pt x="52728" y="59422"/>
                        <a:pt x="55075" y="58584"/>
                      </a:cubicBezTo>
                      <a:lnTo>
                        <a:pt x="105067" y="41121"/>
                      </a:lnTo>
                      <a:lnTo>
                        <a:pt x="111557" y="48633"/>
                      </a:lnTo>
                      <a:lnTo>
                        <a:pt x="28054" y="76778"/>
                      </a:lnTo>
                      <a:cubicBezTo>
                        <a:pt x="19878" y="80078"/>
                        <a:pt x="10509" y="77868"/>
                        <a:pt x="4670" y="71262"/>
                      </a:cubicBezTo>
                      <a:cubicBezTo>
                        <a:pt x="1919" y="68004"/>
                        <a:pt x="282" y="63951"/>
                        <a:pt x="0" y="59696"/>
                      </a:cubicBezTo>
                      <a:close/>
                    </a:path>
                  </a:pathLst>
                </a:custGeom>
                <a:solidFill>
                  <a:srgbClr val="354B96"/>
                </a:solidFill>
                <a:ln w="4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BE"/>
                </a:p>
              </p:txBody>
            </p:sp>
            <p:sp>
              <p:nvSpPr>
                <p:cNvPr id="50" name="Freeform 49">
                  <a:extLst>
                    <a:ext uri="{FF2B5EF4-FFF2-40B4-BE49-F238E27FC236}">
                      <a16:creationId xmlns:a16="http://schemas.microsoft.com/office/drawing/2014/main" id="{FC4F14C2-C6B4-9944-8B5D-1E51BE2F13E7}"/>
                    </a:ext>
                  </a:extLst>
                </p:cNvPr>
                <p:cNvSpPr/>
                <p:nvPr/>
              </p:nvSpPr>
              <p:spPr>
                <a:xfrm>
                  <a:off x="7483701" y="2472335"/>
                  <a:ext cx="68757" cy="71941"/>
                </a:xfrm>
                <a:custGeom>
                  <a:avLst/>
                  <a:gdLst>
                    <a:gd name="connsiteX0" fmla="*/ 62506 w 68757"/>
                    <a:gd name="connsiteY0" fmla="*/ 12945 h 71941"/>
                    <a:gd name="connsiteX1" fmla="*/ 55302 w 68757"/>
                    <a:gd name="connsiteY1" fmla="*/ 54320 h 71941"/>
                    <a:gd name="connsiteX2" fmla="*/ 51434 w 68757"/>
                    <a:gd name="connsiteY2" fmla="*/ 56996 h 71941"/>
                    <a:gd name="connsiteX3" fmla="*/ 19551 w 68757"/>
                    <a:gd name="connsiteY3" fmla="*/ 16153 h 71941"/>
                    <a:gd name="connsiteX4" fmla="*/ 14595 w 68757"/>
                    <a:gd name="connsiteY4" fmla="*/ 53220 h 71941"/>
                    <a:gd name="connsiteX5" fmla="*/ 33690 w 68757"/>
                    <a:gd name="connsiteY5" fmla="*/ 64370 h 71941"/>
                    <a:gd name="connsiteX6" fmla="*/ 30743 w 68757"/>
                    <a:gd name="connsiteY6" fmla="*/ 71942 h 71941"/>
                    <a:gd name="connsiteX7" fmla="*/ 7979 w 68757"/>
                    <a:gd name="connsiteY7" fmla="*/ 58044 h 71941"/>
                    <a:gd name="connsiteX8" fmla="*/ 12198 w 68757"/>
                    <a:gd name="connsiteY8" fmla="*/ 9976 h 71941"/>
                    <a:gd name="connsiteX9" fmla="*/ 14087 w 68757"/>
                    <a:gd name="connsiteY9" fmla="*/ 8501 h 71941"/>
                    <a:gd name="connsiteX10" fmla="*/ 62506 w 68757"/>
                    <a:gd name="connsiteY10" fmla="*/ 12945 h 71941"/>
                    <a:gd name="connsiteX11" fmla="*/ 51823 w 68757"/>
                    <a:gd name="connsiteY11" fmla="*/ 45282 h 71941"/>
                    <a:gd name="connsiteX12" fmla="*/ 56311 w 68757"/>
                    <a:gd name="connsiteY12" fmla="*/ 17440 h 71941"/>
                    <a:gd name="connsiteX13" fmla="*/ 25727 w 68757"/>
                    <a:gd name="connsiteY13" fmla="*/ 11849 h 71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8757" h="71941">
                      <a:moveTo>
                        <a:pt x="62506" y="12945"/>
                      </a:moveTo>
                      <a:cubicBezTo>
                        <a:pt x="73983" y="27648"/>
                        <a:pt x="68527" y="43996"/>
                        <a:pt x="55302" y="54320"/>
                      </a:cubicBezTo>
                      <a:cubicBezTo>
                        <a:pt x="54031" y="55304"/>
                        <a:pt x="51434" y="56996"/>
                        <a:pt x="51434" y="56996"/>
                      </a:cubicBezTo>
                      <a:lnTo>
                        <a:pt x="19551" y="16153"/>
                      </a:lnTo>
                      <a:cubicBezTo>
                        <a:pt x="6148" y="27124"/>
                        <a:pt x="6009" y="42217"/>
                        <a:pt x="14595" y="53220"/>
                      </a:cubicBezTo>
                      <a:cubicBezTo>
                        <a:pt x="19398" y="59128"/>
                        <a:pt x="26183" y="63090"/>
                        <a:pt x="33690" y="64370"/>
                      </a:cubicBezTo>
                      <a:lnTo>
                        <a:pt x="30743" y="71942"/>
                      </a:lnTo>
                      <a:cubicBezTo>
                        <a:pt x="21747" y="70154"/>
                        <a:pt x="13679" y="65228"/>
                        <a:pt x="7979" y="58044"/>
                      </a:cubicBezTo>
                      <a:cubicBezTo>
                        <a:pt x="-4132" y="43605"/>
                        <a:pt x="-2243" y="22085"/>
                        <a:pt x="12198" y="9976"/>
                      </a:cubicBezTo>
                      <a:cubicBezTo>
                        <a:pt x="12810" y="9462"/>
                        <a:pt x="13440" y="8971"/>
                        <a:pt x="14087" y="8501"/>
                      </a:cubicBezTo>
                      <a:cubicBezTo>
                        <a:pt x="31545" y="-5122"/>
                        <a:pt x="51275" y="-1445"/>
                        <a:pt x="62506" y="12945"/>
                      </a:cubicBezTo>
                      <a:close/>
                      <a:moveTo>
                        <a:pt x="51823" y="45282"/>
                      </a:moveTo>
                      <a:cubicBezTo>
                        <a:pt x="62605" y="36189"/>
                        <a:pt x="62506" y="25373"/>
                        <a:pt x="56311" y="17440"/>
                      </a:cubicBezTo>
                      <a:cubicBezTo>
                        <a:pt x="49140" y="7877"/>
                        <a:pt x="35818" y="5442"/>
                        <a:pt x="25727" y="11849"/>
                      </a:cubicBezTo>
                      <a:close/>
                    </a:path>
                  </a:pathLst>
                </a:custGeom>
                <a:solidFill>
                  <a:srgbClr val="354B96"/>
                </a:solidFill>
                <a:ln w="4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BE"/>
                </a:p>
              </p:txBody>
            </p:sp>
            <p:sp>
              <p:nvSpPr>
                <p:cNvPr id="51" name="Freeform 50">
                  <a:extLst>
                    <a:ext uri="{FF2B5EF4-FFF2-40B4-BE49-F238E27FC236}">
                      <a16:creationId xmlns:a16="http://schemas.microsoft.com/office/drawing/2014/main" id="{120C3697-579C-6A45-8663-176BAAC47AEA}"/>
                    </a:ext>
                  </a:extLst>
                </p:cNvPr>
                <p:cNvSpPr/>
                <p:nvPr/>
              </p:nvSpPr>
              <p:spPr>
                <a:xfrm>
                  <a:off x="7532005" y="2538107"/>
                  <a:ext cx="69043" cy="71539"/>
                </a:xfrm>
                <a:custGeom>
                  <a:avLst/>
                  <a:gdLst>
                    <a:gd name="connsiteX0" fmla="*/ 63650 w 69043"/>
                    <a:gd name="connsiteY0" fmla="*/ 14290 h 71539"/>
                    <a:gd name="connsiteX1" fmla="*/ 54305 w 69043"/>
                    <a:gd name="connsiteY1" fmla="*/ 55220 h 71539"/>
                    <a:gd name="connsiteX2" fmla="*/ 50306 w 69043"/>
                    <a:gd name="connsiteY2" fmla="*/ 57690 h 71539"/>
                    <a:gd name="connsiteX3" fmla="*/ 20604 w 69043"/>
                    <a:gd name="connsiteY3" fmla="*/ 15267 h 71539"/>
                    <a:gd name="connsiteX4" fmla="*/ 13733 w 69043"/>
                    <a:gd name="connsiteY4" fmla="*/ 52012 h 71539"/>
                    <a:gd name="connsiteX5" fmla="*/ 32212 w 69043"/>
                    <a:gd name="connsiteY5" fmla="*/ 64134 h 71539"/>
                    <a:gd name="connsiteX6" fmla="*/ 28880 w 69043"/>
                    <a:gd name="connsiteY6" fmla="*/ 71540 h 71539"/>
                    <a:gd name="connsiteX7" fmla="*/ 6871 w 69043"/>
                    <a:gd name="connsiteY7" fmla="*/ 56487 h 71539"/>
                    <a:gd name="connsiteX8" fmla="*/ 13590 w 69043"/>
                    <a:gd name="connsiteY8" fmla="*/ 8713 h 71539"/>
                    <a:gd name="connsiteX9" fmla="*/ 15544 w 69043"/>
                    <a:gd name="connsiteY9" fmla="*/ 7345 h 71539"/>
                    <a:gd name="connsiteX10" fmla="*/ 63650 w 69043"/>
                    <a:gd name="connsiteY10" fmla="*/ 14290 h 71539"/>
                    <a:gd name="connsiteX11" fmla="*/ 51303 w 69043"/>
                    <a:gd name="connsiteY11" fmla="*/ 46020 h 71539"/>
                    <a:gd name="connsiteX12" fmla="*/ 57228 w 69043"/>
                    <a:gd name="connsiteY12" fmla="*/ 18455 h 71539"/>
                    <a:gd name="connsiteX13" fmla="*/ 26990 w 69043"/>
                    <a:gd name="connsiteY13" fmla="*/ 11292 h 71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9043" h="71539">
                      <a:moveTo>
                        <a:pt x="63650" y="14290"/>
                      </a:moveTo>
                      <a:cubicBezTo>
                        <a:pt x="74345" y="29565"/>
                        <a:pt x="68046" y="45599"/>
                        <a:pt x="54305" y="55220"/>
                      </a:cubicBezTo>
                      <a:cubicBezTo>
                        <a:pt x="52987" y="56141"/>
                        <a:pt x="50306" y="57690"/>
                        <a:pt x="50306" y="57690"/>
                      </a:cubicBezTo>
                      <a:lnTo>
                        <a:pt x="20604" y="15267"/>
                      </a:lnTo>
                      <a:cubicBezTo>
                        <a:pt x="6652" y="25523"/>
                        <a:pt x="5731" y="40580"/>
                        <a:pt x="13733" y="52012"/>
                      </a:cubicBezTo>
                      <a:cubicBezTo>
                        <a:pt x="18219" y="58159"/>
                        <a:pt x="24786" y="62468"/>
                        <a:pt x="32212" y="64134"/>
                      </a:cubicBezTo>
                      <a:lnTo>
                        <a:pt x="28880" y="71540"/>
                      </a:lnTo>
                      <a:cubicBezTo>
                        <a:pt x="19992" y="69286"/>
                        <a:pt x="12193" y="63952"/>
                        <a:pt x="6871" y="56487"/>
                      </a:cubicBezTo>
                      <a:cubicBezTo>
                        <a:pt x="-4469" y="41439"/>
                        <a:pt x="-1460" y="20050"/>
                        <a:pt x="13590" y="8713"/>
                      </a:cubicBezTo>
                      <a:cubicBezTo>
                        <a:pt x="14225" y="8234"/>
                        <a:pt x="14877" y="7778"/>
                        <a:pt x="15544" y="7345"/>
                      </a:cubicBezTo>
                      <a:cubicBezTo>
                        <a:pt x="33686" y="-5349"/>
                        <a:pt x="53185" y="-660"/>
                        <a:pt x="63650" y="14290"/>
                      </a:cubicBezTo>
                      <a:close/>
                      <a:moveTo>
                        <a:pt x="51303" y="46020"/>
                      </a:moveTo>
                      <a:cubicBezTo>
                        <a:pt x="62542" y="37503"/>
                        <a:pt x="63002" y="26698"/>
                        <a:pt x="57228" y="18455"/>
                      </a:cubicBezTo>
                      <a:cubicBezTo>
                        <a:pt x="50566" y="8538"/>
                        <a:pt x="37393" y="5417"/>
                        <a:pt x="26990" y="11292"/>
                      </a:cubicBezTo>
                      <a:close/>
                    </a:path>
                  </a:pathLst>
                </a:custGeom>
                <a:solidFill>
                  <a:srgbClr val="354B96"/>
                </a:solidFill>
                <a:ln w="4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BE"/>
                </a:p>
              </p:txBody>
            </p:sp>
            <p:sp>
              <p:nvSpPr>
                <p:cNvPr id="52" name="Freeform 51">
                  <a:extLst>
                    <a:ext uri="{FF2B5EF4-FFF2-40B4-BE49-F238E27FC236}">
                      <a16:creationId xmlns:a16="http://schemas.microsoft.com/office/drawing/2014/main" id="{981ACEBA-B697-9446-BD2B-D2801E17B0DA}"/>
                    </a:ext>
                  </a:extLst>
                </p:cNvPr>
                <p:cNvSpPr/>
                <p:nvPr/>
              </p:nvSpPr>
              <p:spPr>
                <a:xfrm>
                  <a:off x="7570933" y="2602002"/>
                  <a:ext cx="71131" cy="61848"/>
                </a:xfrm>
                <a:custGeom>
                  <a:avLst/>
                  <a:gdLst>
                    <a:gd name="connsiteX0" fmla="*/ 8975 w 71131"/>
                    <a:gd name="connsiteY0" fmla="*/ 24072 h 61848"/>
                    <a:gd name="connsiteX1" fmla="*/ 12808 w 71131"/>
                    <a:gd name="connsiteY1" fmla="*/ 45458 h 61848"/>
                    <a:gd name="connsiteX2" fmla="*/ 29122 w 71131"/>
                    <a:gd name="connsiteY2" fmla="*/ 51176 h 61848"/>
                    <a:gd name="connsiteX3" fmla="*/ 37720 w 71131"/>
                    <a:gd name="connsiteY3" fmla="*/ 2733 h 61848"/>
                    <a:gd name="connsiteX4" fmla="*/ 65818 w 71131"/>
                    <a:gd name="connsiteY4" fmla="*/ 12287 h 61848"/>
                    <a:gd name="connsiteX5" fmla="*/ 70691 w 71131"/>
                    <a:gd name="connsiteY5" fmla="*/ 33808 h 61848"/>
                    <a:gd name="connsiteX6" fmla="*/ 62565 w 71131"/>
                    <a:gd name="connsiteY6" fmla="*/ 34014 h 61848"/>
                    <a:gd name="connsiteX7" fmla="*/ 58753 w 71131"/>
                    <a:gd name="connsiteY7" fmla="*/ 16432 h 61848"/>
                    <a:gd name="connsiteX8" fmla="*/ 42736 w 71131"/>
                    <a:gd name="connsiteY8" fmla="*/ 10675 h 61848"/>
                    <a:gd name="connsiteX9" fmla="*/ 34138 w 71131"/>
                    <a:gd name="connsiteY9" fmla="*/ 59118 h 61848"/>
                    <a:gd name="connsiteX10" fmla="*/ 5814 w 71131"/>
                    <a:gd name="connsiteY10" fmla="*/ 49715 h 61848"/>
                    <a:gd name="connsiteX11" fmla="*/ 762 w 71131"/>
                    <a:gd name="connsiteY11" fmla="*/ 23385 h 61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1131" h="61848">
                      <a:moveTo>
                        <a:pt x="8975" y="24072"/>
                      </a:moveTo>
                      <a:cubicBezTo>
                        <a:pt x="7427" y="31428"/>
                        <a:pt x="8802" y="39097"/>
                        <a:pt x="12808" y="45458"/>
                      </a:cubicBezTo>
                      <a:cubicBezTo>
                        <a:pt x="16676" y="51581"/>
                        <a:pt x="23109" y="54980"/>
                        <a:pt x="29122" y="51176"/>
                      </a:cubicBezTo>
                      <a:cubicBezTo>
                        <a:pt x="41604" y="43294"/>
                        <a:pt x="19114" y="14494"/>
                        <a:pt x="37720" y="2733"/>
                      </a:cubicBezTo>
                      <a:cubicBezTo>
                        <a:pt x="47927" y="-3715"/>
                        <a:pt x="59293" y="1963"/>
                        <a:pt x="65818" y="12287"/>
                      </a:cubicBezTo>
                      <a:cubicBezTo>
                        <a:pt x="70278" y="18510"/>
                        <a:pt x="72035" y="26271"/>
                        <a:pt x="70691" y="33808"/>
                      </a:cubicBezTo>
                      <a:lnTo>
                        <a:pt x="62565" y="34014"/>
                      </a:lnTo>
                      <a:cubicBezTo>
                        <a:pt x="63631" y="27881"/>
                        <a:pt x="62263" y="21573"/>
                        <a:pt x="58753" y="16432"/>
                      </a:cubicBezTo>
                      <a:cubicBezTo>
                        <a:pt x="55099" y="10643"/>
                        <a:pt x="49090" y="6664"/>
                        <a:pt x="42736" y="10675"/>
                      </a:cubicBezTo>
                      <a:cubicBezTo>
                        <a:pt x="30143" y="18632"/>
                        <a:pt x="52974" y="47221"/>
                        <a:pt x="34138" y="59118"/>
                      </a:cubicBezTo>
                      <a:cubicBezTo>
                        <a:pt x="24837" y="64994"/>
                        <a:pt x="13054" y="61170"/>
                        <a:pt x="5814" y="49715"/>
                      </a:cubicBezTo>
                      <a:cubicBezTo>
                        <a:pt x="636" y="41983"/>
                        <a:pt x="-1186" y="32484"/>
                        <a:pt x="762" y="23385"/>
                      </a:cubicBezTo>
                      <a:close/>
                    </a:path>
                  </a:pathLst>
                </a:custGeom>
                <a:solidFill>
                  <a:srgbClr val="354B96"/>
                </a:solidFill>
                <a:ln w="4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BE"/>
                </a:p>
              </p:txBody>
            </p:sp>
            <p:sp>
              <p:nvSpPr>
                <p:cNvPr id="53" name="Freeform 52">
                  <a:extLst>
                    <a:ext uri="{FF2B5EF4-FFF2-40B4-BE49-F238E27FC236}">
                      <a16:creationId xmlns:a16="http://schemas.microsoft.com/office/drawing/2014/main" id="{F286EB2B-BF34-2D4E-8B25-B3DD445BCCBB}"/>
                    </a:ext>
                  </a:extLst>
                </p:cNvPr>
                <p:cNvSpPr/>
                <p:nvPr/>
              </p:nvSpPr>
              <p:spPr>
                <a:xfrm>
                  <a:off x="6292783" y="3421171"/>
                  <a:ext cx="1723762" cy="1812875"/>
                </a:xfrm>
                <a:custGeom>
                  <a:avLst/>
                  <a:gdLst>
                    <a:gd name="connsiteX0" fmla="*/ 1369693 w 1723762"/>
                    <a:gd name="connsiteY0" fmla="*/ 55628 h 1812875"/>
                    <a:gd name="connsiteX1" fmla="*/ 0 w 1723762"/>
                    <a:gd name="connsiteY1" fmla="*/ 1458797 h 1812875"/>
                    <a:gd name="connsiteX2" fmla="*/ 0 w 1723762"/>
                    <a:gd name="connsiteY2" fmla="*/ 1812875 h 1812875"/>
                    <a:gd name="connsiteX3" fmla="*/ 1723763 w 1723762"/>
                    <a:gd name="connsiteY3" fmla="*/ 55628 h 1812875"/>
                    <a:gd name="connsiteX4" fmla="*/ 1722864 w 1723762"/>
                    <a:gd name="connsiteY4" fmla="*/ 0 h 1812875"/>
                    <a:gd name="connsiteX5" fmla="*/ 1368498 w 1723762"/>
                    <a:gd name="connsiteY5" fmla="*/ 0 h 1812875"/>
                    <a:gd name="connsiteX6" fmla="*/ 1369693 w 1723762"/>
                    <a:gd name="connsiteY6" fmla="*/ 55628 h 181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23762" h="1812875">
                      <a:moveTo>
                        <a:pt x="1369693" y="55628"/>
                      </a:moveTo>
                      <a:cubicBezTo>
                        <a:pt x="1369693" y="819399"/>
                        <a:pt x="759541" y="1440663"/>
                        <a:pt x="0" y="1458797"/>
                      </a:cubicBezTo>
                      <a:lnTo>
                        <a:pt x="0" y="1812875"/>
                      </a:lnTo>
                      <a:cubicBezTo>
                        <a:pt x="955104" y="1794675"/>
                        <a:pt x="1723763" y="1014918"/>
                        <a:pt x="1723763" y="55628"/>
                      </a:cubicBezTo>
                      <a:cubicBezTo>
                        <a:pt x="1723763" y="37013"/>
                        <a:pt x="1723463" y="18471"/>
                        <a:pt x="1722864" y="0"/>
                      </a:cubicBezTo>
                      <a:lnTo>
                        <a:pt x="1368498" y="0"/>
                      </a:lnTo>
                      <a:cubicBezTo>
                        <a:pt x="1369218" y="18463"/>
                        <a:pt x="1369693" y="36989"/>
                        <a:pt x="1369693" y="55628"/>
                      </a:cubicBezTo>
                      <a:close/>
                    </a:path>
                  </a:pathLst>
                </a:custGeom>
                <a:solidFill>
                  <a:srgbClr val="D0D3D4"/>
                </a:solidFill>
                <a:ln w="4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BE"/>
                </a:p>
              </p:txBody>
            </p:sp>
            <p:sp>
              <p:nvSpPr>
                <p:cNvPr id="54" name="Freeform 53">
                  <a:extLst>
                    <a:ext uri="{FF2B5EF4-FFF2-40B4-BE49-F238E27FC236}">
                      <a16:creationId xmlns:a16="http://schemas.microsoft.com/office/drawing/2014/main" id="{FD26CBD1-393F-7E46-BBA5-CFFC0E8BB431}"/>
                    </a:ext>
                  </a:extLst>
                </p:cNvPr>
                <p:cNvSpPr/>
                <p:nvPr/>
              </p:nvSpPr>
              <p:spPr>
                <a:xfrm>
                  <a:off x="6833619" y="4864238"/>
                  <a:ext cx="96830" cy="97583"/>
                </a:xfrm>
                <a:custGeom>
                  <a:avLst/>
                  <a:gdLst>
                    <a:gd name="connsiteX0" fmla="*/ 29333 w 96830"/>
                    <a:gd name="connsiteY0" fmla="*/ 3973 h 97583"/>
                    <a:gd name="connsiteX1" fmla="*/ 92100 w 96830"/>
                    <a:gd name="connsiteY1" fmla="*/ 28672 h 97583"/>
                    <a:gd name="connsiteX2" fmla="*/ 92431 w 96830"/>
                    <a:gd name="connsiteY2" fmla="*/ 29451 h 97583"/>
                    <a:gd name="connsiteX3" fmla="*/ 68814 w 96830"/>
                    <a:gd name="connsiteY3" fmla="*/ 93185 h 97583"/>
                    <a:gd name="connsiteX4" fmla="*/ 5069 w 96830"/>
                    <a:gd name="connsiteY4" fmla="*/ 69572 h 97583"/>
                    <a:gd name="connsiteX5" fmla="*/ 4028 w 96830"/>
                    <a:gd name="connsiteY5" fmla="*/ 67130 h 97583"/>
                    <a:gd name="connsiteX6" fmla="*/ 28550 w 96830"/>
                    <a:gd name="connsiteY6" fmla="*/ 4309 h 97583"/>
                    <a:gd name="connsiteX7" fmla="*/ 29333 w 96830"/>
                    <a:gd name="connsiteY7" fmla="*/ 3973 h 97583"/>
                    <a:gd name="connsiteX8" fmla="*/ 64230 w 96830"/>
                    <a:gd name="connsiteY8" fmla="*/ 85817 h 97583"/>
                    <a:gd name="connsiteX9" fmla="*/ 83539 w 96830"/>
                    <a:gd name="connsiteY9" fmla="*/ 33241 h 97583"/>
                    <a:gd name="connsiteX10" fmla="*/ 33807 w 96830"/>
                    <a:gd name="connsiteY10" fmla="*/ 11421 h 97583"/>
                    <a:gd name="connsiteX11" fmla="*/ 11984 w 96830"/>
                    <a:gd name="connsiteY11" fmla="*/ 61145 h 97583"/>
                    <a:gd name="connsiteX12" fmla="*/ 12920 w 96830"/>
                    <a:gd name="connsiteY12" fmla="*/ 63339 h 97583"/>
                    <a:gd name="connsiteX13" fmla="*/ 64230 w 96830"/>
                    <a:gd name="connsiteY13" fmla="*/ 85817 h 975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6830" h="97583">
                      <a:moveTo>
                        <a:pt x="29333" y="3973"/>
                      </a:moveTo>
                      <a:cubicBezTo>
                        <a:pt x="53487" y="-6536"/>
                        <a:pt x="81589" y="4522"/>
                        <a:pt x="92100" y="28672"/>
                      </a:cubicBezTo>
                      <a:cubicBezTo>
                        <a:pt x="92213" y="28930"/>
                        <a:pt x="92323" y="29190"/>
                        <a:pt x="92431" y="29451"/>
                      </a:cubicBezTo>
                      <a:cubicBezTo>
                        <a:pt x="103512" y="53571"/>
                        <a:pt x="92938" y="82106"/>
                        <a:pt x="68814" y="93185"/>
                      </a:cubicBezTo>
                      <a:cubicBezTo>
                        <a:pt x="44690" y="104264"/>
                        <a:pt x="16150" y="93692"/>
                        <a:pt x="5069" y="69572"/>
                      </a:cubicBezTo>
                      <a:cubicBezTo>
                        <a:pt x="4700" y="68767"/>
                        <a:pt x="4352" y="67953"/>
                        <a:pt x="4028" y="67130"/>
                      </a:cubicBezTo>
                      <a:cubicBezTo>
                        <a:pt x="-6551" y="43012"/>
                        <a:pt x="4427" y="14886"/>
                        <a:pt x="28550" y="4309"/>
                      </a:cubicBezTo>
                      <a:cubicBezTo>
                        <a:pt x="28810" y="4195"/>
                        <a:pt x="29071" y="4083"/>
                        <a:pt x="29333" y="3973"/>
                      </a:cubicBezTo>
                      <a:close/>
                      <a:moveTo>
                        <a:pt x="64230" y="85817"/>
                      </a:moveTo>
                      <a:cubicBezTo>
                        <a:pt x="83738" y="77501"/>
                        <a:pt x="92594" y="54472"/>
                        <a:pt x="83539" y="33241"/>
                      </a:cubicBezTo>
                      <a:cubicBezTo>
                        <a:pt x="75833" y="13485"/>
                        <a:pt x="53567" y="3716"/>
                        <a:pt x="33807" y="11421"/>
                      </a:cubicBezTo>
                      <a:cubicBezTo>
                        <a:pt x="14048" y="19127"/>
                        <a:pt x="4277" y="41388"/>
                        <a:pt x="11984" y="61145"/>
                      </a:cubicBezTo>
                      <a:cubicBezTo>
                        <a:pt x="12273" y="61886"/>
                        <a:pt x="12585" y="62617"/>
                        <a:pt x="12920" y="63339"/>
                      </a:cubicBezTo>
                      <a:cubicBezTo>
                        <a:pt x="21970" y="84572"/>
                        <a:pt x="44599" y="94185"/>
                        <a:pt x="64230" y="85817"/>
                      </a:cubicBezTo>
                      <a:close/>
                    </a:path>
                  </a:pathLst>
                </a:custGeom>
                <a:solidFill>
                  <a:srgbClr val="354B96"/>
                </a:solidFill>
                <a:ln w="4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BE"/>
                </a:p>
              </p:txBody>
            </p:sp>
            <p:sp>
              <p:nvSpPr>
                <p:cNvPr id="55" name="Freeform 54">
                  <a:extLst>
                    <a:ext uri="{FF2B5EF4-FFF2-40B4-BE49-F238E27FC236}">
                      <a16:creationId xmlns:a16="http://schemas.microsoft.com/office/drawing/2014/main" id="{B324A478-3E64-2A43-93B2-BC9B0A15A28E}"/>
                    </a:ext>
                  </a:extLst>
                </p:cNvPr>
                <p:cNvSpPr/>
                <p:nvPr/>
              </p:nvSpPr>
              <p:spPr>
                <a:xfrm>
                  <a:off x="6939270" y="4839010"/>
                  <a:ext cx="82085" cy="80853"/>
                </a:xfrm>
                <a:custGeom>
                  <a:avLst/>
                  <a:gdLst>
                    <a:gd name="connsiteX0" fmla="*/ 0 w 82085"/>
                    <a:gd name="connsiteY0" fmla="*/ 26123 h 80853"/>
                    <a:gd name="connsiteX1" fmla="*/ 8141 w 82085"/>
                    <a:gd name="connsiteY1" fmla="*/ 22004 h 80853"/>
                    <a:gd name="connsiteX2" fmla="*/ 26446 w 82085"/>
                    <a:gd name="connsiteY2" fmla="*/ 58145 h 80853"/>
                    <a:gd name="connsiteX3" fmla="*/ 48527 w 82085"/>
                    <a:gd name="connsiteY3" fmla="*/ 69370 h 80853"/>
                    <a:gd name="connsiteX4" fmla="*/ 58062 w 82085"/>
                    <a:gd name="connsiteY4" fmla="*/ 32965 h 80853"/>
                    <a:gd name="connsiteX5" fmla="*/ 43452 w 82085"/>
                    <a:gd name="connsiteY5" fmla="*/ 4120 h 80853"/>
                    <a:gd name="connsiteX6" fmla="*/ 51593 w 82085"/>
                    <a:gd name="connsiteY6" fmla="*/ 0 h 80853"/>
                    <a:gd name="connsiteX7" fmla="*/ 82085 w 82085"/>
                    <a:gd name="connsiteY7" fmla="*/ 60198 h 80853"/>
                    <a:gd name="connsiteX8" fmla="*/ 74186 w 82085"/>
                    <a:gd name="connsiteY8" fmla="*/ 64200 h 80853"/>
                    <a:gd name="connsiteX9" fmla="*/ 69639 w 82085"/>
                    <a:gd name="connsiteY9" fmla="*/ 55223 h 80853"/>
                    <a:gd name="connsiteX10" fmla="*/ 67455 w 82085"/>
                    <a:gd name="connsiteY10" fmla="*/ 50315 h 80853"/>
                    <a:gd name="connsiteX11" fmla="*/ 67212 w 82085"/>
                    <a:gd name="connsiteY11" fmla="*/ 50434 h 80853"/>
                    <a:gd name="connsiteX12" fmla="*/ 51331 w 82085"/>
                    <a:gd name="connsiteY12" fmla="*/ 77576 h 80853"/>
                    <a:gd name="connsiteX13" fmla="*/ 19401 w 82085"/>
                    <a:gd name="connsiteY13" fmla="*/ 64423 h 80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82085" h="80853">
                      <a:moveTo>
                        <a:pt x="0" y="26123"/>
                      </a:moveTo>
                      <a:lnTo>
                        <a:pt x="8141" y="22004"/>
                      </a:lnTo>
                      <a:lnTo>
                        <a:pt x="26446" y="58145"/>
                      </a:lnTo>
                      <a:cubicBezTo>
                        <a:pt x="31240" y="67601"/>
                        <a:pt x="36919" y="75251"/>
                        <a:pt x="48527" y="69370"/>
                      </a:cubicBezTo>
                      <a:cubicBezTo>
                        <a:pt x="62296" y="62400"/>
                        <a:pt x="64671" y="46009"/>
                        <a:pt x="58062" y="32965"/>
                      </a:cubicBezTo>
                      <a:lnTo>
                        <a:pt x="43452" y="4120"/>
                      </a:lnTo>
                      <a:lnTo>
                        <a:pt x="51593" y="0"/>
                      </a:lnTo>
                      <a:lnTo>
                        <a:pt x="82085" y="60198"/>
                      </a:lnTo>
                      <a:lnTo>
                        <a:pt x="74186" y="64200"/>
                      </a:lnTo>
                      <a:lnTo>
                        <a:pt x="69639" y="55223"/>
                      </a:lnTo>
                      <a:cubicBezTo>
                        <a:pt x="68829" y="53624"/>
                        <a:pt x="68100" y="51987"/>
                        <a:pt x="67455" y="50315"/>
                      </a:cubicBezTo>
                      <a:lnTo>
                        <a:pt x="67212" y="50434"/>
                      </a:lnTo>
                      <a:cubicBezTo>
                        <a:pt x="67754" y="61825"/>
                        <a:pt x="61528" y="72465"/>
                        <a:pt x="51331" y="77576"/>
                      </a:cubicBezTo>
                      <a:cubicBezTo>
                        <a:pt x="37205" y="84729"/>
                        <a:pt x="27344" y="80099"/>
                        <a:pt x="19401" y="64423"/>
                      </a:cubicBezTo>
                      <a:close/>
                    </a:path>
                  </a:pathLst>
                </a:custGeom>
                <a:solidFill>
                  <a:srgbClr val="354B96"/>
                </a:solidFill>
                <a:ln w="4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BE"/>
                </a:p>
              </p:txBody>
            </p:sp>
            <p:sp>
              <p:nvSpPr>
                <p:cNvPr id="56" name="Freeform 55">
                  <a:extLst>
                    <a:ext uri="{FF2B5EF4-FFF2-40B4-BE49-F238E27FC236}">
                      <a16:creationId xmlns:a16="http://schemas.microsoft.com/office/drawing/2014/main" id="{78FFD5BB-CBF7-B948-8A3F-17EC97A4C33B}"/>
                    </a:ext>
                  </a:extLst>
                </p:cNvPr>
                <p:cNvSpPr/>
                <p:nvPr/>
              </p:nvSpPr>
              <p:spPr>
                <a:xfrm>
                  <a:off x="7015533" y="4808429"/>
                  <a:ext cx="41167" cy="75701"/>
                </a:xfrm>
                <a:custGeom>
                  <a:avLst/>
                  <a:gdLst>
                    <a:gd name="connsiteX0" fmla="*/ 0 w 41167"/>
                    <a:gd name="connsiteY0" fmla="*/ 16939 h 75701"/>
                    <a:gd name="connsiteX1" fmla="*/ 7832 w 41167"/>
                    <a:gd name="connsiteY1" fmla="*/ 12516 h 75701"/>
                    <a:gd name="connsiteX2" fmla="*/ 13709 w 41167"/>
                    <a:gd name="connsiteY2" fmla="*/ 22911 h 75701"/>
                    <a:gd name="connsiteX3" fmla="*/ 16116 w 41167"/>
                    <a:gd name="connsiteY3" fmla="*/ 27718 h 75701"/>
                    <a:gd name="connsiteX4" fmla="*/ 16350 w 41167"/>
                    <a:gd name="connsiteY4" fmla="*/ 27587 h 75701"/>
                    <a:gd name="connsiteX5" fmla="*/ 26080 w 41167"/>
                    <a:gd name="connsiteY5" fmla="*/ 1431 h 75701"/>
                    <a:gd name="connsiteX6" fmla="*/ 29432 w 41167"/>
                    <a:gd name="connsiteY6" fmla="*/ 0 h 75701"/>
                    <a:gd name="connsiteX7" fmla="*/ 33856 w 41167"/>
                    <a:gd name="connsiteY7" fmla="*/ 7826 h 75701"/>
                    <a:gd name="connsiteX8" fmla="*/ 30802 w 41167"/>
                    <a:gd name="connsiteY8" fmla="*/ 9242 h 75701"/>
                    <a:gd name="connsiteX9" fmla="*/ 22331 w 41167"/>
                    <a:gd name="connsiteY9" fmla="*/ 34073 h 75701"/>
                    <a:gd name="connsiteX10" fmla="*/ 27164 w 41167"/>
                    <a:gd name="connsiteY10" fmla="*/ 46445 h 75701"/>
                    <a:gd name="connsiteX11" fmla="*/ 41168 w 41167"/>
                    <a:gd name="connsiteY11" fmla="*/ 71211 h 75701"/>
                    <a:gd name="connsiteX12" fmla="*/ 33221 w 41167"/>
                    <a:gd name="connsiteY12" fmla="*/ 75702 h 757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1167" h="75701">
                      <a:moveTo>
                        <a:pt x="0" y="16939"/>
                      </a:moveTo>
                      <a:lnTo>
                        <a:pt x="7832" y="12516"/>
                      </a:lnTo>
                      <a:lnTo>
                        <a:pt x="13709" y="22911"/>
                      </a:lnTo>
                      <a:cubicBezTo>
                        <a:pt x="15159" y="25482"/>
                        <a:pt x="16116" y="27718"/>
                        <a:pt x="16116" y="27718"/>
                      </a:cubicBezTo>
                      <a:lnTo>
                        <a:pt x="16350" y="27587"/>
                      </a:lnTo>
                      <a:cubicBezTo>
                        <a:pt x="14134" y="17122"/>
                        <a:pt x="16847" y="6647"/>
                        <a:pt x="26080" y="1431"/>
                      </a:cubicBezTo>
                      <a:cubicBezTo>
                        <a:pt x="27147" y="844"/>
                        <a:pt x="28270" y="365"/>
                        <a:pt x="29432" y="0"/>
                      </a:cubicBezTo>
                      <a:lnTo>
                        <a:pt x="33856" y="7826"/>
                      </a:lnTo>
                      <a:cubicBezTo>
                        <a:pt x="32805" y="8223"/>
                        <a:pt x="31784" y="8696"/>
                        <a:pt x="30802" y="9242"/>
                      </a:cubicBezTo>
                      <a:cubicBezTo>
                        <a:pt x="22506" y="13929"/>
                        <a:pt x="20012" y="23971"/>
                        <a:pt x="22331" y="34073"/>
                      </a:cubicBezTo>
                      <a:cubicBezTo>
                        <a:pt x="23314" y="38416"/>
                        <a:pt x="24943" y="42586"/>
                        <a:pt x="27164" y="46445"/>
                      </a:cubicBezTo>
                      <a:lnTo>
                        <a:pt x="41168" y="71211"/>
                      </a:lnTo>
                      <a:lnTo>
                        <a:pt x="33221" y="75702"/>
                      </a:lnTo>
                      <a:close/>
                    </a:path>
                  </a:pathLst>
                </a:custGeom>
                <a:solidFill>
                  <a:srgbClr val="354B96"/>
                </a:solidFill>
                <a:ln w="4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BE"/>
                </a:p>
              </p:txBody>
            </p:sp>
            <p:sp>
              <p:nvSpPr>
                <p:cNvPr id="57" name="Freeform 56">
                  <a:extLst>
                    <a:ext uri="{FF2B5EF4-FFF2-40B4-BE49-F238E27FC236}">
                      <a16:creationId xmlns:a16="http://schemas.microsoft.com/office/drawing/2014/main" id="{A184D537-63ED-FB4E-9985-4A437C2551B0}"/>
                    </a:ext>
                  </a:extLst>
                </p:cNvPr>
                <p:cNvSpPr/>
                <p:nvPr/>
              </p:nvSpPr>
              <p:spPr>
                <a:xfrm>
                  <a:off x="7102402" y="4758082"/>
                  <a:ext cx="62229" cy="71072"/>
                </a:xfrm>
                <a:custGeom>
                  <a:avLst/>
                  <a:gdLst>
                    <a:gd name="connsiteX0" fmla="*/ 24735 w 62229"/>
                    <a:gd name="connsiteY0" fmla="*/ 62212 h 71072"/>
                    <a:gd name="connsiteX1" fmla="*/ 46050 w 62229"/>
                    <a:gd name="connsiteY1" fmla="*/ 58005 h 71072"/>
                    <a:gd name="connsiteX2" fmla="*/ 51486 w 62229"/>
                    <a:gd name="connsiteY2" fmla="*/ 41596 h 71072"/>
                    <a:gd name="connsiteX3" fmla="*/ 2896 w 62229"/>
                    <a:gd name="connsiteY3" fmla="*/ 33857 h 71072"/>
                    <a:gd name="connsiteX4" fmla="*/ 11947 w 62229"/>
                    <a:gd name="connsiteY4" fmla="*/ 5605 h 71072"/>
                    <a:gd name="connsiteX5" fmla="*/ 33385 w 62229"/>
                    <a:gd name="connsiteY5" fmla="*/ 358 h 71072"/>
                    <a:gd name="connsiteX6" fmla="*/ 33738 w 62229"/>
                    <a:gd name="connsiteY6" fmla="*/ 8472 h 71072"/>
                    <a:gd name="connsiteX7" fmla="*/ 16216 w 62229"/>
                    <a:gd name="connsiteY7" fmla="*/ 12592 h 71072"/>
                    <a:gd name="connsiteX8" fmla="*/ 10748 w 62229"/>
                    <a:gd name="connsiteY8" fmla="*/ 28703 h 71072"/>
                    <a:gd name="connsiteX9" fmla="*/ 59334 w 62229"/>
                    <a:gd name="connsiteY9" fmla="*/ 36442 h 71072"/>
                    <a:gd name="connsiteX10" fmla="*/ 50430 w 62229"/>
                    <a:gd name="connsiteY10" fmla="*/ 64922 h 71072"/>
                    <a:gd name="connsiteX11" fmla="*/ 24195 w 62229"/>
                    <a:gd name="connsiteY11" fmla="*/ 70431 h 710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2229" h="71072">
                      <a:moveTo>
                        <a:pt x="24735" y="62212"/>
                      </a:moveTo>
                      <a:cubicBezTo>
                        <a:pt x="32117" y="63629"/>
                        <a:pt x="39760" y="62120"/>
                        <a:pt x="46050" y="58005"/>
                      </a:cubicBezTo>
                      <a:cubicBezTo>
                        <a:pt x="52110" y="54030"/>
                        <a:pt x="55390" y="47540"/>
                        <a:pt x="51486" y="41596"/>
                      </a:cubicBezTo>
                      <a:cubicBezTo>
                        <a:pt x="43385" y="29263"/>
                        <a:pt x="14977" y="52249"/>
                        <a:pt x="2896" y="33857"/>
                      </a:cubicBezTo>
                      <a:cubicBezTo>
                        <a:pt x="-3732" y="23765"/>
                        <a:pt x="1745" y="12306"/>
                        <a:pt x="11947" y="5605"/>
                      </a:cubicBezTo>
                      <a:cubicBezTo>
                        <a:pt x="18093" y="1038"/>
                        <a:pt x="25824" y="-854"/>
                        <a:pt x="33385" y="358"/>
                      </a:cubicBezTo>
                      <a:lnTo>
                        <a:pt x="33738" y="8472"/>
                      </a:lnTo>
                      <a:cubicBezTo>
                        <a:pt x="27584" y="7515"/>
                        <a:pt x="21299" y="8993"/>
                        <a:pt x="16216" y="12592"/>
                      </a:cubicBezTo>
                      <a:cubicBezTo>
                        <a:pt x="10498" y="16348"/>
                        <a:pt x="6626" y="22425"/>
                        <a:pt x="10748" y="28703"/>
                      </a:cubicBezTo>
                      <a:cubicBezTo>
                        <a:pt x="18925" y="41151"/>
                        <a:pt x="47106" y="17827"/>
                        <a:pt x="59334" y="36442"/>
                      </a:cubicBezTo>
                      <a:cubicBezTo>
                        <a:pt x="65374" y="45638"/>
                        <a:pt x="61757" y="57481"/>
                        <a:pt x="50430" y="64922"/>
                      </a:cubicBezTo>
                      <a:cubicBezTo>
                        <a:pt x="42791" y="70232"/>
                        <a:pt x="33325" y="72219"/>
                        <a:pt x="24195" y="70431"/>
                      </a:cubicBezTo>
                      <a:close/>
                    </a:path>
                  </a:pathLst>
                </a:custGeom>
                <a:solidFill>
                  <a:srgbClr val="354B96"/>
                </a:solidFill>
                <a:ln w="4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BE"/>
                </a:p>
              </p:txBody>
            </p:sp>
            <p:sp>
              <p:nvSpPr>
                <p:cNvPr id="58" name="Freeform 57">
                  <a:extLst>
                    <a:ext uri="{FF2B5EF4-FFF2-40B4-BE49-F238E27FC236}">
                      <a16:creationId xmlns:a16="http://schemas.microsoft.com/office/drawing/2014/main" id="{B7308BF0-36F7-8243-BBD7-6CB1923095ED}"/>
                    </a:ext>
                  </a:extLst>
                </p:cNvPr>
                <p:cNvSpPr/>
                <p:nvPr/>
              </p:nvSpPr>
              <p:spPr>
                <a:xfrm>
                  <a:off x="7137372" y="4711649"/>
                  <a:ext cx="102890" cy="82384"/>
                </a:xfrm>
                <a:custGeom>
                  <a:avLst/>
                  <a:gdLst>
                    <a:gd name="connsiteX0" fmla="*/ 0 w 102890"/>
                    <a:gd name="connsiteY0" fmla="*/ 6211 h 82384"/>
                    <a:gd name="connsiteX1" fmla="*/ 7367 w 102890"/>
                    <a:gd name="connsiteY1" fmla="*/ 830 h 82384"/>
                    <a:gd name="connsiteX2" fmla="*/ 28896 w 102890"/>
                    <a:gd name="connsiteY2" fmla="*/ 30303 h 82384"/>
                    <a:gd name="connsiteX3" fmla="*/ 31922 w 102890"/>
                    <a:gd name="connsiteY3" fmla="*/ 34903 h 82384"/>
                    <a:gd name="connsiteX4" fmla="*/ 32141 w 102890"/>
                    <a:gd name="connsiteY4" fmla="*/ 34746 h 82384"/>
                    <a:gd name="connsiteX5" fmla="*/ 43920 w 102890"/>
                    <a:gd name="connsiteY5" fmla="*/ 5375 h 82384"/>
                    <a:gd name="connsiteX6" fmla="*/ 77561 w 102890"/>
                    <a:gd name="connsiteY6" fmla="*/ 13211 h 82384"/>
                    <a:gd name="connsiteX7" fmla="*/ 102891 w 102890"/>
                    <a:gd name="connsiteY7" fmla="*/ 47885 h 82384"/>
                    <a:gd name="connsiteX8" fmla="*/ 95520 w 102890"/>
                    <a:gd name="connsiteY8" fmla="*/ 53266 h 82384"/>
                    <a:gd name="connsiteX9" fmla="*/ 71616 w 102890"/>
                    <a:gd name="connsiteY9" fmla="*/ 20541 h 82384"/>
                    <a:gd name="connsiteX10" fmla="*/ 48010 w 102890"/>
                    <a:gd name="connsiteY10" fmla="*/ 13021 h 82384"/>
                    <a:gd name="connsiteX11" fmla="*/ 39500 w 102890"/>
                    <a:gd name="connsiteY11" fmla="*/ 42997 h 82384"/>
                    <a:gd name="connsiteX12" fmla="*/ 43932 w 102890"/>
                    <a:gd name="connsiteY12" fmla="*/ 50891 h 82384"/>
                    <a:gd name="connsiteX13" fmla="*/ 63006 w 102890"/>
                    <a:gd name="connsiteY13" fmla="*/ 77003 h 82384"/>
                    <a:gd name="connsiteX14" fmla="*/ 55639 w 102890"/>
                    <a:gd name="connsiteY14" fmla="*/ 82385 h 82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2890" h="82384">
                      <a:moveTo>
                        <a:pt x="0" y="6211"/>
                      </a:moveTo>
                      <a:lnTo>
                        <a:pt x="7367" y="830"/>
                      </a:lnTo>
                      <a:lnTo>
                        <a:pt x="28896" y="30303"/>
                      </a:lnTo>
                      <a:cubicBezTo>
                        <a:pt x="30715" y="32793"/>
                        <a:pt x="31922" y="34903"/>
                        <a:pt x="31922" y="34903"/>
                      </a:cubicBezTo>
                      <a:lnTo>
                        <a:pt x="32141" y="34746"/>
                      </a:lnTo>
                      <a:cubicBezTo>
                        <a:pt x="29884" y="23486"/>
                        <a:pt x="34507" y="11957"/>
                        <a:pt x="43920" y="5375"/>
                      </a:cubicBezTo>
                      <a:cubicBezTo>
                        <a:pt x="57359" y="-4437"/>
                        <a:pt x="67748" y="-224"/>
                        <a:pt x="77561" y="13211"/>
                      </a:cubicBezTo>
                      <a:lnTo>
                        <a:pt x="102891" y="47885"/>
                      </a:lnTo>
                      <a:lnTo>
                        <a:pt x="95520" y="53266"/>
                      </a:lnTo>
                      <a:lnTo>
                        <a:pt x="71616" y="20541"/>
                      </a:lnTo>
                      <a:cubicBezTo>
                        <a:pt x="65361" y="11980"/>
                        <a:pt x="58523" y="5347"/>
                        <a:pt x="48010" y="13021"/>
                      </a:cubicBezTo>
                      <a:cubicBezTo>
                        <a:pt x="38722" y="19940"/>
                        <a:pt x="35232" y="32230"/>
                        <a:pt x="39500" y="42997"/>
                      </a:cubicBezTo>
                      <a:cubicBezTo>
                        <a:pt x="40592" y="45827"/>
                        <a:pt x="42084" y="48485"/>
                        <a:pt x="43932" y="50891"/>
                      </a:cubicBezTo>
                      <a:lnTo>
                        <a:pt x="63006" y="77003"/>
                      </a:lnTo>
                      <a:lnTo>
                        <a:pt x="55639" y="82385"/>
                      </a:lnTo>
                      <a:close/>
                    </a:path>
                  </a:pathLst>
                </a:custGeom>
                <a:solidFill>
                  <a:srgbClr val="354B96"/>
                </a:solidFill>
                <a:ln w="4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BE"/>
                </a:p>
              </p:txBody>
            </p:sp>
            <p:sp>
              <p:nvSpPr>
                <p:cNvPr id="59" name="Freeform 58">
                  <a:extLst>
                    <a:ext uri="{FF2B5EF4-FFF2-40B4-BE49-F238E27FC236}">
                      <a16:creationId xmlns:a16="http://schemas.microsoft.com/office/drawing/2014/main" id="{C9F8ED1B-C85D-D24E-89C7-D61CEA86F5EB}"/>
                    </a:ext>
                  </a:extLst>
                </p:cNvPr>
                <p:cNvSpPr/>
                <p:nvPr/>
              </p:nvSpPr>
              <p:spPr>
                <a:xfrm>
                  <a:off x="7225310" y="4665449"/>
                  <a:ext cx="76993" cy="71526"/>
                </a:xfrm>
                <a:custGeom>
                  <a:avLst/>
                  <a:gdLst>
                    <a:gd name="connsiteX0" fmla="*/ 40663 w 76993"/>
                    <a:gd name="connsiteY0" fmla="*/ 20242 h 71526"/>
                    <a:gd name="connsiteX1" fmla="*/ 43574 w 76993"/>
                    <a:gd name="connsiteY1" fmla="*/ 17867 h 71526"/>
                    <a:gd name="connsiteX2" fmla="*/ 42478 w 76993"/>
                    <a:gd name="connsiteY2" fmla="*/ 16517 h 71526"/>
                    <a:gd name="connsiteX3" fmla="*/ 18451 w 76993"/>
                    <a:gd name="connsiteY3" fmla="*/ 13567 h 71526"/>
                    <a:gd name="connsiteX4" fmla="*/ 7732 w 76993"/>
                    <a:gd name="connsiteY4" fmla="*/ 30587 h 71526"/>
                    <a:gd name="connsiteX5" fmla="*/ 0 w 76993"/>
                    <a:gd name="connsiteY5" fmla="*/ 27887 h 71526"/>
                    <a:gd name="connsiteX6" fmla="*/ 13809 w 76993"/>
                    <a:gd name="connsiteY6" fmla="*/ 6797 h 71526"/>
                    <a:gd name="connsiteX7" fmla="*/ 49726 w 76993"/>
                    <a:gd name="connsiteY7" fmla="*/ 10968 h 71526"/>
                    <a:gd name="connsiteX8" fmla="*/ 76993 w 76993"/>
                    <a:gd name="connsiteY8" fmla="*/ 44487 h 71526"/>
                    <a:gd name="connsiteX9" fmla="*/ 70226 w 76993"/>
                    <a:gd name="connsiteY9" fmla="*/ 49988 h 71526"/>
                    <a:gd name="connsiteX10" fmla="*/ 65568 w 76993"/>
                    <a:gd name="connsiteY10" fmla="*/ 44262 h 71526"/>
                    <a:gd name="connsiteX11" fmla="*/ 62224 w 76993"/>
                    <a:gd name="connsiteY11" fmla="*/ 39721 h 71526"/>
                    <a:gd name="connsiteX12" fmla="*/ 62013 w 76993"/>
                    <a:gd name="connsiteY12" fmla="*/ 39893 h 71526"/>
                    <a:gd name="connsiteX13" fmla="*/ 53753 w 76993"/>
                    <a:gd name="connsiteY13" fmla="*/ 65464 h 71526"/>
                    <a:gd name="connsiteX14" fmla="*/ 23328 w 76993"/>
                    <a:gd name="connsiteY14" fmla="*/ 64432 h 71526"/>
                    <a:gd name="connsiteX15" fmla="*/ 40663 w 76993"/>
                    <a:gd name="connsiteY15" fmla="*/ 20242 h 71526"/>
                    <a:gd name="connsiteX16" fmla="*/ 49984 w 76993"/>
                    <a:gd name="connsiteY16" fmla="*/ 58493 h 71526"/>
                    <a:gd name="connsiteX17" fmla="*/ 50183 w 76993"/>
                    <a:gd name="connsiteY17" fmla="*/ 25989 h 71526"/>
                    <a:gd name="connsiteX18" fmla="*/ 48320 w 76993"/>
                    <a:gd name="connsiteY18" fmla="*/ 23698 h 71526"/>
                    <a:gd name="connsiteX19" fmla="*/ 45302 w 76993"/>
                    <a:gd name="connsiteY19" fmla="*/ 26156 h 71526"/>
                    <a:gd name="connsiteX20" fmla="*/ 30282 w 76993"/>
                    <a:gd name="connsiteY20" fmla="*/ 58090 h 71526"/>
                    <a:gd name="connsiteX21" fmla="*/ 49984 w 76993"/>
                    <a:gd name="connsiteY21" fmla="*/ 58493 h 71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6993" h="71526">
                      <a:moveTo>
                        <a:pt x="40663" y="20242"/>
                      </a:moveTo>
                      <a:lnTo>
                        <a:pt x="43574" y="17867"/>
                      </a:lnTo>
                      <a:lnTo>
                        <a:pt x="42478" y="16517"/>
                      </a:lnTo>
                      <a:cubicBezTo>
                        <a:pt x="34265" y="6420"/>
                        <a:pt x="25953" y="7472"/>
                        <a:pt x="18451" y="13567"/>
                      </a:cubicBezTo>
                      <a:cubicBezTo>
                        <a:pt x="13189" y="17982"/>
                        <a:pt x="9440" y="23934"/>
                        <a:pt x="7732" y="30587"/>
                      </a:cubicBezTo>
                      <a:lnTo>
                        <a:pt x="0" y="27887"/>
                      </a:lnTo>
                      <a:cubicBezTo>
                        <a:pt x="2125" y="19516"/>
                        <a:pt x="6985" y="12093"/>
                        <a:pt x="13809" y="6797"/>
                      </a:cubicBezTo>
                      <a:cubicBezTo>
                        <a:pt x="26406" y="-3452"/>
                        <a:pt x="39055" y="-2149"/>
                        <a:pt x="49726" y="10968"/>
                      </a:cubicBezTo>
                      <a:lnTo>
                        <a:pt x="76993" y="44487"/>
                      </a:lnTo>
                      <a:lnTo>
                        <a:pt x="70226" y="49988"/>
                      </a:lnTo>
                      <a:lnTo>
                        <a:pt x="65568" y="44262"/>
                      </a:lnTo>
                      <a:cubicBezTo>
                        <a:pt x="64372" y="42810"/>
                        <a:pt x="63256" y="41294"/>
                        <a:pt x="62224" y="39721"/>
                      </a:cubicBezTo>
                      <a:lnTo>
                        <a:pt x="62013" y="39893"/>
                      </a:lnTo>
                      <a:cubicBezTo>
                        <a:pt x="64633" y="49301"/>
                        <a:pt x="61382" y="59365"/>
                        <a:pt x="53753" y="65464"/>
                      </a:cubicBezTo>
                      <a:cubicBezTo>
                        <a:pt x="45004" y="72575"/>
                        <a:pt x="31799" y="74841"/>
                        <a:pt x="23328" y="64432"/>
                      </a:cubicBezTo>
                      <a:cubicBezTo>
                        <a:pt x="8932" y="46734"/>
                        <a:pt x="31604" y="27607"/>
                        <a:pt x="40663" y="20242"/>
                      </a:cubicBezTo>
                      <a:close/>
                      <a:moveTo>
                        <a:pt x="49984" y="58493"/>
                      </a:moveTo>
                      <a:cubicBezTo>
                        <a:pt x="59984" y="50367"/>
                        <a:pt x="57550" y="35046"/>
                        <a:pt x="50183" y="25989"/>
                      </a:cubicBezTo>
                      <a:lnTo>
                        <a:pt x="48320" y="23698"/>
                      </a:lnTo>
                      <a:lnTo>
                        <a:pt x="45302" y="26156"/>
                      </a:lnTo>
                      <a:cubicBezTo>
                        <a:pt x="37077" y="32843"/>
                        <a:pt x="20882" y="46534"/>
                        <a:pt x="30282" y="58090"/>
                      </a:cubicBezTo>
                      <a:cubicBezTo>
                        <a:pt x="34261" y="62982"/>
                        <a:pt x="42180" y="64847"/>
                        <a:pt x="49984" y="58493"/>
                      </a:cubicBezTo>
                      <a:close/>
                    </a:path>
                  </a:pathLst>
                </a:custGeom>
                <a:solidFill>
                  <a:srgbClr val="354B96"/>
                </a:solidFill>
                <a:ln w="4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BE"/>
                </a:p>
              </p:txBody>
            </p:sp>
            <p:sp>
              <p:nvSpPr>
                <p:cNvPr id="60" name="Freeform 59">
                  <a:extLst>
                    <a:ext uri="{FF2B5EF4-FFF2-40B4-BE49-F238E27FC236}">
                      <a16:creationId xmlns:a16="http://schemas.microsoft.com/office/drawing/2014/main" id="{FD350AD5-33A7-8842-9C74-AD6C47AB7923}"/>
                    </a:ext>
                  </a:extLst>
                </p:cNvPr>
                <p:cNvSpPr/>
                <p:nvPr/>
              </p:nvSpPr>
              <p:spPr>
                <a:xfrm>
                  <a:off x="7280449" y="4616966"/>
                  <a:ext cx="51568" cy="73233"/>
                </a:xfrm>
                <a:custGeom>
                  <a:avLst/>
                  <a:gdLst>
                    <a:gd name="connsiteX0" fmla="*/ 0 w 51568"/>
                    <a:gd name="connsiteY0" fmla="*/ 22701 h 73233"/>
                    <a:gd name="connsiteX1" fmla="*/ 6728 w 51568"/>
                    <a:gd name="connsiteY1" fmla="*/ 16741 h 73233"/>
                    <a:gd name="connsiteX2" fmla="*/ 14647 w 51568"/>
                    <a:gd name="connsiteY2" fmla="*/ 25685 h 73233"/>
                    <a:gd name="connsiteX3" fmla="*/ 18006 w 51568"/>
                    <a:gd name="connsiteY3" fmla="*/ 29882 h 73233"/>
                    <a:gd name="connsiteX4" fmla="*/ 18205 w 51568"/>
                    <a:gd name="connsiteY4" fmla="*/ 29701 h 73233"/>
                    <a:gd name="connsiteX5" fmla="*/ 22264 w 51568"/>
                    <a:gd name="connsiteY5" fmla="*/ 2101 h 73233"/>
                    <a:gd name="connsiteX6" fmla="*/ 25242 w 51568"/>
                    <a:gd name="connsiteY6" fmla="*/ 0 h 73233"/>
                    <a:gd name="connsiteX7" fmla="*/ 31203 w 51568"/>
                    <a:gd name="connsiteY7" fmla="*/ 6732 h 73233"/>
                    <a:gd name="connsiteX8" fmla="*/ 28511 w 51568"/>
                    <a:gd name="connsiteY8" fmla="*/ 8753 h 73233"/>
                    <a:gd name="connsiteX9" fmla="*/ 25405 w 51568"/>
                    <a:gd name="connsiteY9" fmla="*/ 34797 h 73233"/>
                    <a:gd name="connsiteX10" fmla="*/ 32716 w 51568"/>
                    <a:gd name="connsiteY10" fmla="*/ 45889 h 73233"/>
                    <a:gd name="connsiteX11" fmla="*/ 51569 w 51568"/>
                    <a:gd name="connsiteY11" fmla="*/ 67188 h 73233"/>
                    <a:gd name="connsiteX12" fmla="*/ 44738 w 51568"/>
                    <a:gd name="connsiteY12" fmla="*/ 73234 h 73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1568" h="73233">
                      <a:moveTo>
                        <a:pt x="0" y="22701"/>
                      </a:moveTo>
                      <a:lnTo>
                        <a:pt x="6728" y="16741"/>
                      </a:lnTo>
                      <a:lnTo>
                        <a:pt x="14647" y="25685"/>
                      </a:lnTo>
                      <a:cubicBezTo>
                        <a:pt x="16604" y="27892"/>
                        <a:pt x="18006" y="29882"/>
                        <a:pt x="18006" y="29882"/>
                      </a:cubicBezTo>
                      <a:lnTo>
                        <a:pt x="18205" y="29701"/>
                      </a:lnTo>
                      <a:cubicBezTo>
                        <a:pt x="13856" y="19931"/>
                        <a:pt x="14325" y="9125"/>
                        <a:pt x="22264" y="2101"/>
                      </a:cubicBezTo>
                      <a:cubicBezTo>
                        <a:pt x="23186" y="1305"/>
                        <a:pt x="24183" y="601"/>
                        <a:pt x="25242" y="0"/>
                      </a:cubicBezTo>
                      <a:lnTo>
                        <a:pt x="31203" y="6732"/>
                      </a:lnTo>
                      <a:cubicBezTo>
                        <a:pt x="30258" y="7339"/>
                        <a:pt x="29358" y="8015"/>
                        <a:pt x="28511" y="8753"/>
                      </a:cubicBezTo>
                      <a:cubicBezTo>
                        <a:pt x="21378" y="15069"/>
                        <a:pt x="21033" y="25405"/>
                        <a:pt x="25405" y="34797"/>
                      </a:cubicBezTo>
                      <a:cubicBezTo>
                        <a:pt x="27274" y="38839"/>
                        <a:pt x="29739" y="42578"/>
                        <a:pt x="32716" y="45889"/>
                      </a:cubicBezTo>
                      <a:lnTo>
                        <a:pt x="51569" y="67188"/>
                      </a:lnTo>
                      <a:lnTo>
                        <a:pt x="44738" y="73234"/>
                      </a:lnTo>
                      <a:close/>
                    </a:path>
                  </a:pathLst>
                </a:custGeom>
                <a:solidFill>
                  <a:srgbClr val="354B96"/>
                </a:solidFill>
                <a:ln w="4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BE"/>
                </a:p>
              </p:txBody>
            </p:sp>
            <p:sp>
              <p:nvSpPr>
                <p:cNvPr id="61" name="Freeform 60">
                  <a:extLst>
                    <a:ext uri="{FF2B5EF4-FFF2-40B4-BE49-F238E27FC236}">
                      <a16:creationId xmlns:a16="http://schemas.microsoft.com/office/drawing/2014/main" id="{D86FFAD3-C9AB-144D-8144-C013B531B23E}"/>
                    </a:ext>
                  </a:extLst>
                </p:cNvPr>
                <p:cNvSpPr/>
                <p:nvPr/>
              </p:nvSpPr>
              <p:spPr>
                <a:xfrm>
                  <a:off x="7329193" y="4575063"/>
                  <a:ext cx="72367" cy="67933"/>
                </a:xfrm>
                <a:custGeom>
                  <a:avLst/>
                  <a:gdLst>
                    <a:gd name="connsiteX0" fmla="*/ 10116 w 72367"/>
                    <a:gd name="connsiteY0" fmla="*/ 8322 h 67933"/>
                    <a:gd name="connsiteX1" fmla="*/ 52038 w 72367"/>
                    <a:gd name="connsiteY1" fmla="*/ 10713 h 67933"/>
                    <a:gd name="connsiteX2" fmla="*/ 55140 w 72367"/>
                    <a:gd name="connsiteY2" fmla="*/ 14247 h 67933"/>
                    <a:gd name="connsiteX3" fmla="*/ 18254 w 72367"/>
                    <a:gd name="connsiteY3" fmla="*/ 50597 h 67933"/>
                    <a:gd name="connsiteX4" fmla="*/ 55636 w 72367"/>
                    <a:gd name="connsiteY4" fmla="*/ 51246 h 67933"/>
                    <a:gd name="connsiteX5" fmla="*/ 64509 w 72367"/>
                    <a:gd name="connsiteY5" fmla="*/ 31009 h 67933"/>
                    <a:gd name="connsiteX6" fmla="*/ 72368 w 72367"/>
                    <a:gd name="connsiteY6" fmla="*/ 33056 h 67933"/>
                    <a:gd name="connsiteX7" fmla="*/ 61192 w 72367"/>
                    <a:gd name="connsiteY7" fmla="*/ 57261 h 67933"/>
                    <a:gd name="connsiteX8" fmla="*/ 12968 w 72367"/>
                    <a:gd name="connsiteY8" fmla="*/ 58606 h 67933"/>
                    <a:gd name="connsiteX9" fmla="*/ 11288 w 72367"/>
                    <a:gd name="connsiteY9" fmla="*/ 56902 h 67933"/>
                    <a:gd name="connsiteX10" fmla="*/ 10116 w 72367"/>
                    <a:gd name="connsiteY10" fmla="*/ 8322 h 67933"/>
                    <a:gd name="connsiteX11" fmla="*/ 43464 w 72367"/>
                    <a:gd name="connsiteY11" fmla="*/ 15206 h 67933"/>
                    <a:gd name="connsiteX12" fmla="*/ 15295 w 72367"/>
                    <a:gd name="connsiteY12" fmla="*/ 13959 h 67933"/>
                    <a:gd name="connsiteX13" fmla="*/ 13270 w 72367"/>
                    <a:gd name="connsiteY13" fmla="*/ 44964 h 679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2367" h="67933">
                      <a:moveTo>
                        <a:pt x="10116" y="8322"/>
                      </a:moveTo>
                      <a:cubicBezTo>
                        <a:pt x="23397" y="-4769"/>
                        <a:pt x="40263" y="-1229"/>
                        <a:pt x="52038" y="10713"/>
                      </a:cubicBezTo>
                      <a:cubicBezTo>
                        <a:pt x="53166" y="11860"/>
                        <a:pt x="55140" y="14247"/>
                        <a:pt x="55140" y="14247"/>
                      </a:cubicBezTo>
                      <a:lnTo>
                        <a:pt x="18254" y="50597"/>
                      </a:lnTo>
                      <a:cubicBezTo>
                        <a:pt x="30692" y="62640"/>
                        <a:pt x="45696" y="61039"/>
                        <a:pt x="55636" y="51246"/>
                      </a:cubicBezTo>
                      <a:cubicBezTo>
                        <a:pt x="60952" y="45800"/>
                        <a:pt x="64105" y="38608"/>
                        <a:pt x="64509" y="31009"/>
                      </a:cubicBezTo>
                      <a:lnTo>
                        <a:pt x="72368" y="33056"/>
                      </a:lnTo>
                      <a:cubicBezTo>
                        <a:pt x="71630" y="42194"/>
                        <a:pt x="67669" y="50772"/>
                        <a:pt x="61192" y="57261"/>
                      </a:cubicBezTo>
                      <a:cubicBezTo>
                        <a:pt x="48247" y="70947"/>
                        <a:pt x="26656" y="71549"/>
                        <a:pt x="12968" y="58606"/>
                      </a:cubicBezTo>
                      <a:cubicBezTo>
                        <a:pt x="12388" y="58058"/>
                        <a:pt x="11828" y="57490"/>
                        <a:pt x="11288" y="56902"/>
                      </a:cubicBezTo>
                      <a:cubicBezTo>
                        <a:pt x="-4256" y="41138"/>
                        <a:pt x="-2878" y="21132"/>
                        <a:pt x="10116" y="8322"/>
                      </a:cubicBezTo>
                      <a:close/>
                      <a:moveTo>
                        <a:pt x="43464" y="15206"/>
                      </a:moveTo>
                      <a:cubicBezTo>
                        <a:pt x="33194" y="5549"/>
                        <a:pt x="22463" y="6895"/>
                        <a:pt x="15295" y="13959"/>
                      </a:cubicBezTo>
                      <a:cubicBezTo>
                        <a:pt x="6626" y="22180"/>
                        <a:pt x="5744" y="35686"/>
                        <a:pt x="13270" y="44964"/>
                      </a:cubicBezTo>
                      <a:close/>
                    </a:path>
                  </a:pathLst>
                </a:custGeom>
                <a:solidFill>
                  <a:srgbClr val="354B96"/>
                </a:solidFill>
                <a:ln w="4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BE"/>
                </a:p>
              </p:txBody>
            </p:sp>
            <p:sp>
              <p:nvSpPr>
                <p:cNvPr id="62" name="Freeform 61">
                  <a:extLst>
                    <a:ext uri="{FF2B5EF4-FFF2-40B4-BE49-F238E27FC236}">
                      <a16:creationId xmlns:a16="http://schemas.microsoft.com/office/drawing/2014/main" id="{A0B931CB-7DA5-7B42-9082-9BD29339CDCD}"/>
                    </a:ext>
                  </a:extLst>
                </p:cNvPr>
                <p:cNvSpPr/>
                <p:nvPr/>
              </p:nvSpPr>
              <p:spPr>
                <a:xfrm>
                  <a:off x="7357764" y="4512470"/>
                  <a:ext cx="108887" cy="81616"/>
                </a:xfrm>
                <a:custGeom>
                  <a:avLst/>
                  <a:gdLst>
                    <a:gd name="connsiteX0" fmla="*/ 0 w 108887"/>
                    <a:gd name="connsiteY0" fmla="*/ 17259 h 81616"/>
                    <a:gd name="connsiteX1" fmla="*/ 6227 w 108887"/>
                    <a:gd name="connsiteY1" fmla="*/ 10588 h 81616"/>
                    <a:gd name="connsiteX2" fmla="*/ 32911 w 108887"/>
                    <a:gd name="connsiteY2" fmla="*/ 35492 h 81616"/>
                    <a:gd name="connsiteX3" fmla="*/ 36751 w 108887"/>
                    <a:gd name="connsiteY3" fmla="*/ 39439 h 81616"/>
                    <a:gd name="connsiteX4" fmla="*/ 36934 w 108887"/>
                    <a:gd name="connsiteY4" fmla="*/ 39245 h 81616"/>
                    <a:gd name="connsiteX5" fmla="*/ 42982 w 108887"/>
                    <a:gd name="connsiteY5" fmla="*/ 8180 h 81616"/>
                    <a:gd name="connsiteX6" fmla="*/ 77494 w 108887"/>
                    <a:gd name="connsiteY6" fmla="*/ 9554 h 81616"/>
                    <a:gd name="connsiteX7" fmla="*/ 108888 w 108887"/>
                    <a:gd name="connsiteY7" fmla="*/ 38851 h 81616"/>
                    <a:gd name="connsiteX8" fmla="*/ 102661 w 108887"/>
                    <a:gd name="connsiteY8" fmla="*/ 45522 h 81616"/>
                    <a:gd name="connsiteX9" fmla="*/ 73034 w 108887"/>
                    <a:gd name="connsiteY9" fmla="*/ 17872 h 81616"/>
                    <a:gd name="connsiteX10" fmla="*/ 48435 w 108887"/>
                    <a:gd name="connsiteY10" fmla="*/ 14924 h 81616"/>
                    <a:gd name="connsiteX11" fmla="*/ 45707 w 108887"/>
                    <a:gd name="connsiteY11" fmla="*/ 45965 h 81616"/>
                    <a:gd name="connsiteX12" fmla="*/ 51549 w 108887"/>
                    <a:gd name="connsiteY12" fmla="*/ 52884 h 81616"/>
                    <a:gd name="connsiteX13" fmla="*/ 75190 w 108887"/>
                    <a:gd name="connsiteY13" fmla="*/ 74947 h 81616"/>
                    <a:gd name="connsiteX14" fmla="*/ 68967 w 108887"/>
                    <a:gd name="connsiteY14" fmla="*/ 81616 h 816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8887" h="81616">
                      <a:moveTo>
                        <a:pt x="0" y="17259"/>
                      </a:moveTo>
                      <a:lnTo>
                        <a:pt x="6227" y="10588"/>
                      </a:lnTo>
                      <a:lnTo>
                        <a:pt x="32911" y="35492"/>
                      </a:lnTo>
                      <a:cubicBezTo>
                        <a:pt x="34256" y="36743"/>
                        <a:pt x="35538" y="38060"/>
                        <a:pt x="36751" y="39439"/>
                      </a:cubicBezTo>
                      <a:lnTo>
                        <a:pt x="36934" y="39245"/>
                      </a:lnTo>
                      <a:cubicBezTo>
                        <a:pt x="32597" y="28608"/>
                        <a:pt x="34972" y="16413"/>
                        <a:pt x="42982" y="8180"/>
                      </a:cubicBezTo>
                      <a:cubicBezTo>
                        <a:pt x="54337" y="-3981"/>
                        <a:pt x="65329" y="-1797"/>
                        <a:pt x="77494" y="9554"/>
                      </a:cubicBezTo>
                      <a:lnTo>
                        <a:pt x="108888" y="38851"/>
                      </a:lnTo>
                      <a:lnTo>
                        <a:pt x="102661" y="45522"/>
                      </a:lnTo>
                      <a:lnTo>
                        <a:pt x="73034" y="17872"/>
                      </a:lnTo>
                      <a:cubicBezTo>
                        <a:pt x="65282" y="10640"/>
                        <a:pt x="57319" y="5408"/>
                        <a:pt x="48435" y="14924"/>
                      </a:cubicBezTo>
                      <a:cubicBezTo>
                        <a:pt x="40616" y="23466"/>
                        <a:pt x="39498" y="36190"/>
                        <a:pt x="45707" y="45965"/>
                      </a:cubicBezTo>
                      <a:cubicBezTo>
                        <a:pt x="47315" y="48538"/>
                        <a:pt x="49282" y="50867"/>
                        <a:pt x="51549" y="52884"/>
                      </a:cubicBezTo>
                      <a:lnTo>
                        <a:pt x="75190" y="74947"/>
                      </a:lnTo>
                      <a:lnTo>
                        <a:pt x="68967" y="81616"/>
                      </a:lnTo>
                      <a:close/>
                    </a:path>
                  </a:pathLst>
                </a:custGeom>
                <a:solidFill>
                  <a:srgbClr val="354B96"/>
                </a:solidFill>
                <a:ln w="4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BE"/>
                </a:p>
              </p:txBody>
            </p:sp>
            <p:sp>
              <p:nvSpPr>
                <p:cNvPr id="63" name="Freeform 62">
                  <a:extLst>
                    <a:ext uri="{FF2B5EF4-FFF2-40B4-BE49-F238E27FC236}">
                      <a16:creationId xmlns:a16="http://schemas.microsoft.com/office/drawing/2014/main" id="{A4A2BD18-4179-CD45-AC88-9654DE14FDC9}"/>
                    </a:ext>
                  </a:extLst>
                </p:cNvPr>
                <p:cNvSpPr/>
                <p:nvPr/>
              </p:nvSpPr>
              <p:spPr>
                <a:xfrm>
                  <a:off x="7445182" y="4447716"/>
                  <a:ext cx="70921" cy="70735"/>
                </a:xfrm>
                <a:custGeom>
                  <a:avLst/>
                  <a:gdLst>
                    <a:gd name="connsiteX0" fmla="*/ 8579 w 70921"/>
                    <a:gd name="connsiteY0" fmla="*/ 12482 h 70735"/>
                    <a:gd name="connsiteX1" fmla="*/ 58437 w 70921"/>
                    <a:gd name="connsiteY1" fmla="*/ 8404 h 70735"/>
                    <a:gd name="connsiteX2" fmla="*/ 62516 w 70921"/>
                    <a:gd name="connsiteY2" fmla="*/ 58254 h 70735"/>
                    <a:gd name="connsiteX3" fmla="*/ 12658 w 70921"/>
                    <a:gd name="connsiteY3" fmla="*/ 62332 h 70735"/>
                    <a:gd name="connsiteX4" fmla="*/ 12654 w 70921"/>
                    <a:gd name="connsiteY4" fmla="*/ 62328 h 70735"/>
                    <a:gd name="connsiteX5" fmla="*/ 8041 w 70921"/>
                    <a:gd name="connsiteY5" fmla="*/ 13115 h 70735"/>
                    <a:gd name="connsiteX6" fmla="*/ 8578 w 70921"/>
                    <a:gd name="connsiteY6" fmla="*/ 12482 h 70735"/>
                    <a:gd name="connsiteX7" fmla="*/ 56649 w 70921"/>
                    <a:gd name="connsiteY7" fmla="*/ 52499 h 70735"/>
                    <a:gd name="connsiteX8" fmla="*/ 52787 w 70921"/>
                    <a:gd name="connsiteY8" fmla="*/ 15038 h 70735"/>
                    <a:gd name="connsiteX9" fmla="*/ 52336 w 70921"/>
                    <a:gd name="connsiteY9" fmla="*/ 14680 h 70735"/>
                    <a:gd name="connsiteX10" fmla="*/ 15232 w 70921"/>
                    <a:gd name="connsiteY10" fmla="*/ 17505 h 70735"/>
                    <a:gd name="connsiteX11" fmla="*/ 18057 w 70921"/>
                    <a:gd name="connsiteY11" fmla="*/ 54603 h 70735"/>
                    <a:gd name="connsiteX12" fmla="*/ 18666 w 70921"/>
                    <a:gd name="connsiteY12" fmla="*/ 55109 h 70735"/>
                    <a:gd name="connsiteX13" fmla="*/ 56271 w 70921"/>
                    <a:gd name="connsiteY13" fmla="*/ 52931 h 70735"/>
                    <a:gd name="connsiteX14" fmla="*/ 56648 w 70921"/>
                    <a:gd name="connsiteY14" fmla="*/ 52499 h 707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921" h="70735">
                      <a:moveTo>
                        <a:pt x="8579" y="12482"/>
                      </a:moveTo>
                      <a:cubicBezTo>
                        <a:pt x="21220" y="-2410"/>
                        <a:pt x="43543" y="-4236"/>
                        <a:pt x="58437" y="8404"/>
                      </a:cubicBezTo>
                      <a:cubicBezTo>
                        <a:pt x="73332" y="21043"/>
                        <a:pt x="75158" y="43361"/>
                        <a:pt x="62516" y="58254"/>
                      </a:cubicBezTo>
                      <a:cubicBezTo>
                        <a:pt x="49875" y="73145"/>
                        <a:pt x="27552" y="74971"/>
                        <a:pt x="12658" y="62332"/>
                      </a:cubicBezTo>
                      <a:cubicBezTo>
                        <a:pt x="12656" y="62331"/>
                        <a:pt x="12655" y="62330"/>
                        <a:pt x="12654" y="62328"/>
                      </a:cubicBezTo>
                      <a:cubicBezTo>
                        <a:pt x="-2212" y="50011"/>
                        <a:pt x="-4277" y="27978"/>
                        <a:pt x="8041" y="13115"/>
                      </a:cubicBezTo>
                      <a:cubicBezTo>
                        <a:pt x="8218" y="12902"/>
                        <a:pt x="8397" y="12691"/>
                        <a:pt x="8578" y="12482"/>
                      </a:cubicBezTo>
                      <a:close/>
                      <a:moveTo>
                        <a:pt x="56649" y="52499"/>
                      </a:moveTo>
                      <a:cubicBezTo>
                        <a:pt x="65928" y="41088"/>
                        <a:pt x="64199" y="24316"/>
                        <a:pt x="52787" y="15038"/>
                      </a:cubicBezTo>
                      <a:cubicBezTo>
                        <a:pt x="52638" y="14917"/>
                        <a:pt x="52488" y="14798"/>
                        <a:pt x="52336" y="14680"/>
                      </a:cubicBezTo>
                      <a:cubicBezTo>
                        <a:pt x="41309" y="5215"/>
                        <a:pt x="24697" y="6480"/>
                        <a:pt x="15232" y="17505"/>
                      </a:cubicBezTo>
                      <a:cubicBezTo>
                        <a:pt x="5766" y="28529"/>
                        <a:pt x="7031" y="45138"/>
                        <a:pt x="18057" y="54603"/>
                      </a:cubicBezTo>
                      <a:cubicBezTo>
                        <a:pt x="18258" y="54774"/>
                        <a:pt x="18460" y="54944"/>
                        <a:pt x="18666" y="55109"/>
                      </a:cubicBezTo>
                      <a:cubicBezTo>
                        <a:pt x="29652" y="64891"/>
                        <a:pt x="46488" y="63915"/>
                        <a:pt x="56271" y="52931"/>
                      </a:cubicBezTo>
                      <a:cubicBezTo>
                        <a:pt x="56398" y="52788"/>
                        <a:pt x="56524" y="52644"/>
                        <a:pt x="56648" y="52499"/>
                      </a:cubicBezTo>
                      <a:close/>
                    </a:path>
                  </a:pathLst>
                </a:custGeom>
                <a:solidFill>
                  <a:srgbClr val="354B96"/>
                </a:solidFill>
                <a:ln w="4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BE"/>
                </a:p>
              </p:txBody>
            </p:sp>
            <p:sp>
              <p:nvSpPr>
                <p:cNvPr id="64" name="Freeform 63">
                  <a:extLst>
                    <a:ext uri="{FF2B5EF4-FFF2-40B4-BE49-F238E27FC236}">
                      <a16:creationId xmlns:a16="http://schemas.microsoft.com/office/drawing/2014/main" id="{5B73F6D4-51A7-5B4A-97F8-2C028C280626}"/>
                    </a:ext>
                  </a:extLst>
                </p:cNvPr>
                <p:cNvSpPr/>
                <p:nvPr/>
              </p:nvSpPr>
              <p:spPr>
                <a:xfrm>
                  <a:off x="7470167" y="4392208"/>
                  <a:ext cx="86659" cy="59193"/>
                </a:xfrm>
                <a:custGeom>
                  <a:avLst/>
                  <a:gdLst>
                    <a:gd name="connsiteX0" fmla="*/ 0 w 86659"/>
                    <a:gd name="connsiteY0" fmla="*/ 7251 h 59193"/>
                    <a:gd name="connsiteX1" fmla="*/ 5540 w 86659"/>
                    <a:gd name="connsiteY1" fmla="*/ 0 h 59193"/>
                    <a:gd name="connsiteX2" fmla="*/ 66211 w 86659"/>
                    <a:gd name="connsiteY2" fmla="*/ 46338 h 59193"/>
                    <a:gd name="connsiteX3" fmla="*/ 78880 w 86659"/>
                    <a:gd name="connsiteY3" fmla="*/ 46559 h 59193"/>
                    <a:gd name="connsiteX4" fmla="*/ 80159 w 86659"/>
                    <a:gd name="connsiteY4" fmla="*/ 44665 h 59193"/>
                    <a:gd name="connsiteX5" fmla="*/ 86660 w 86659"/>
                    <a:gd name="connsiteY5" fmla="*/ 49632 h 59193"/>
                    <a:gd name="connsiteX6" fmla="*/ 84841 w 86659"/>
                    <a:gd name="connsiteY6" fmla="*/ 52459 h 59193"/>
                    <a:gd name="connsiteX7" fmla="*/ 62275 w 86659"/>
                    <a:gd name="connsiteY7" fmla="*/ 54812 h 591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6659" h="59193">
                      <a:moveTo>
                        <a:pt x="0" y="7251"/>
                      </a:moveTo>
                      <a:lnTo>
                        <a:pt x="5540" y="0"/>
                      </a:lnTo>
                      <a:lnTo>
                        <a:pt x="66211" y="46338"/>
                      </a:lnTo>
                      <a:cubicBezTo>
                        <a:pt x="73252" y="51715"/>
                        <a:pt x="76763" y="49330"/>
                        <a:pt x="78880" y="46559"/>
                      </a:cubicBezTo>
                      <a:cubicBezTo>
                        <a:pt x="79339" y="45950"/>
                        <a:pt x="79766" y="45318"/>
                        <a:pt x="80159" y="44665"/>
                      </a:cubicBezTo>
                      <a:lnTo>
                        <a:pt x="86660" y="49632"/>
                      </a:lnTo>
                      <a:cubicBezTo>
                        <a:pt x="86123" y="50618"/>
                        <a:pt x="85516" y="51562"/>
                        <a:pt x="84841" y="52459"/>
                      </a:cubicBezTo>
                      <a:cubicBezTo>
                        <a:pt x="81418" y="56936"/>
                        <a:pt x="74003" y="63770"/>
                        <a:pt x="62275" y="54812"/>
                      </a:cubicBezTo>
                      <a:close/>
                    </a:path>
                  </a:pathLst>
                </a:custGeom>
                <a:solidFill>
                  <a:srgbClr val="354B96"/>
                </a:solidFill>
                <a:ln w="4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BE"/>
                </a:p>
              </p:txBody>
            </p:sp>
            <p:sp>
              <p:nvSpPr>
                <p:cNvPr id="65" name="Freeform 64">
                  <a:extLst>
                    <a:ext uri="{FF2B5EF4-FFF2-40B4-BE49-F238E27FC236}">
                      <a16:creationId xmlns:a16="http://schemas.microsoft.com/office/drawing/2014/main" id="{65E838CD-E608-F44D-A106-DBAB1235CB9E}"/>
                    </a:ext>
                  </a:extLst>
                </p:cNvPr>
                <p:cNvSpPr/>
                <p:nvPr/>
              </p:nvSpPr>
              <p:spPr>
                <a:xfrm>
                  <a:off x="7521330" y="4321680"/>
                  <a:ext cx="82466" cy="93361"/>
                </a:xfrm>
                <a:custGeom>
                  <a:avLst/>
                  <a:gdLst>
                    <a:gd name="connsiteX0" fmla="*/ 8006 w 82466"/>
                    <a:gd name="connsiteY0" fmla="*/ 39973 h 93361"/>
                    <a:gd name="connsiteX1" fmla="*/ 31084 w 82466"/>
                    <a:gd name="connsiteY1" fmla="*/ 29282 h 93361"/>
                    <a:gd name="connsiteX2" fmla="*/ 31239 w 82466"/>
                    <a:gd name="connsiteY2" fmla="*/ 29064 h 93361"/>
                    <a:gd name="connsiteX3" fmla="*/ 26910 w 82466"/>
                    <a:gd name="connsiteY3" fmla="*/ 26354 h 93361"/>
                    <a:gd name="connsiteX4" fmla="*/ 0 w 82466"/>
                    <a:gd name="connsiteY4" fmla="*/ 7469 h 93361"/>
                    <a:gd name="connsiteX5" fmla="*/ 5238 w 82466"/>
                    <a:gd name="connsiteY5" fmla="*/ 0 h 93361"/>
                    <a:gd name="connsiteX6" fmla="*/ 82466 w 82466"/>
                    <a:gd name="connsiteY6" fmla="*/ 54188 h 93361"/>
                    <a:gd name="connsiteX7" fmla="*/ 77379 w 82466"/>
                    <a:gd name="connsiteY7" fmla="*/ 61439 h 93361"/>
                    <a:gd name="connsiteX8" fmla="*/ 71557 w 82466"/>
                    <a:gd name="connsiteY8" fmla="*/ 57353 h 93361"/>
                    <a:gd name="connsiteX9" fmla="*/ 67756 w 82466"/>
                    <a:gd name="connsiteY9" fmla="*/ 54359 h 93361"/>
                    <a:gd name="connsiteX10" fmla="*/ 67601 w 82466"/>
                    <a:gd name="connsiteY10" fmla="*/ 54579 h 93361"/>
                    <a:gd name="connsiteX11" fmla="*/ 65357 w 82466"/>
                    <a:gd name="connsiteY11" fmla="*/ 81364 h 93361"/>
                    <a:gd name="connsiteX12" fmla="*/ 19476 w 82466"/>
                    <a:gd name="connsiteY12" fmla="*/ 85070 h 93361"/>
                    <a:gd name="connsiteX13" fmla="*/ 8006 w 82466"/>
                    <a:gd name="connsiteY13" fmla="*/ 39973 h 93361"/>
                    <a:gd name="connsiteX14" fmla="*/ 59432 w 82466"/>
                    <a:gd name="connsiteY14" fmla="*/ 75565 h 93361"/>
                    <a:gd name="connsiteX15" fmla="*/ 49698 w 82466"/>
                    <a:gd name="connsiteY15" fmla="*/ 42014 h 93361"/>
                    <a:gd name="connsiteX16" fmla="*/ 15171 w 82466"/>
                    <a:gd name="connsiteY16" fmla="*/ 44017 h 93361"/>
                    <a:gd name="connsiteX17" fmla="*/ 24869 w 82466"/>
                    <a:gd name="connsiteY17" fmla="*/ 77381 h 93361"/>
                    <a:gd name="connsiteX18" fmla="*/ 59432 w 82466"/>
                    <a:gd name="connsiteY18" fmla="*/ 75565 h 933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82466" h="93361">
                      <a:moveTo>
                        <a:pt x="8006" y="39973"/>
                      </a:moveTo>
                      <a:cubicBezTo>
                        <a:pt x="12995" y="32261"/>
                        <a:pt x="21974" y="28102"/>
                        <a:pt x="31084" y="29282"/>
                      </a:cubicBezTo>
                      <a:lnTo>
                        <a:pt x="31239" y="29064"/>
                      </a:lnTo>
                      <a:cubicBezTo>
                        <a:pt x="29749" y="28237"/>
                        <a:pt x="28305" y="27332"/>
                        <a:pt x="26910" y="26354"/>
                      </a:cubicBezTo>
                      <a:lnTo>
                        <a:pt x="0" y="7469"/>
                      </a:lnTo>
                      <a:lnTo>
                        <a:pt x="5238" y="0"/>
                      </a:lnTo>
                      <a:lnTo>
                        <a:pt x="82466" y="54188"/>
                      </a:lnTo>
                      <a:lnTo>
                        <a:pt x="77379" y="61439"/>
                      </a:lnTo>
                      <a:lnTo>
                        <a:pt x="71557" y="57353"/>
                      </a:lnTo>
                      <a:cubicBezTo>
                        <a:pt x="70227" y="56438"/>
                        <a:pt x="68957" y="55438"/>
                        <a:pt x="67756" y="54359"/>
                      </a:cubicBezTo>
                      <a:lnTo>
                        <a:pt x="67601" y="54579"/>
                      </a:lnTo>
                      <a:cubicBezTo>
                        <a:pt x="72280" y="63152"/>
                        <a:pt x="71397" y="73688"/>
                        <a:pt x="65357" y="81364"/>
                      </a:cubicBezTo>
                      <a:cubicBezTo>
                        <a:pt x="54952" y="96194"/>
                        <a:pt x="36612" y="97094"/>
                        <a:pt x="19476" y="85070"/>
                      </a:cubicBezTo>
                      <a:cubicBezTo>
                        <a:pt x="2006" y="72813"/>
                        <a:pt x="-2172" y="54470"/>
                        <a:pt x="8006" y="39973"/>
                      </a:cubicBezTo>
                      <a:close/>
                      <a:moveTo>
                        <a:pt x="59432" y="75565"/>
                      </a:moveTo>
                      <a:cubicBezTo>
                        <a:pt x="65905" y="66339"/>
                        <a:pt x="65405" y="53037"/>
                        <a:pt x="49698" y="42014"/>
                      </a:cubicBezTo>
                      <a:cubicBezTo>
                        <a:pt x="38487" y="34150"/>
                        <a:pt x="23495" y="32155"/>
                        <a:pt x="15171" y="44017"/>
                      </a:cubicBezTo>
                      <a:cubicBezTo>
                        <a:pt x="8308" y="53791"/>
                        <a:pt x="10917" y="67591"/>
                        <a:pt x="24869" y="77381"/>
                      </a:cubicBezTo>
                      <a:cubicBezTo>
                        <a:pt x="38491" y="86937"/>
                        <a:pt x="52180" y="85890"/>
                        <a:pt x="59432" y="75565"/>
                      </a:cubicBezTo>
                      <a:close/>
                    </a:path>
                  </a:pathLst>
                </a:custGeom>
                <a:solidFill>
                  <a:srgbClr val="354B96"/>
                </a:solidFill>
                <a:ln w="4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BE"/>
                </a:p>
              </p:txBody>
            </p:sp>
            <p:sp>
              <p:nvSpPr>
                <p:cNvPr id="66" name="Freeform 65">
                  <a:extLst>
                    <a:ext uri="{FF2B5EF4-FFF2-40B4-BE49-F238E27FC236}">
                      <a16:creationId xmlns:a16="http://schemas.microsoft.com/office/drawing/2014/main" id="{726BC467-5205-AB4B-8828-D09C70A91AC5}"/>
                    </a:ext>
                  </a:extLst>
                </p:cNvPr>
                <p:cNvSpPr/>
                <p:nvPr/>
              </p:nvSpPr>
              <p:spPr>
                <a:xfrm>
                  <a:off x="7572496" y="4275302"/>
                  <a:ext cx="72043" cy="66029"/>
                </a:xfrm>
                <a:custGeom>
                  <a:avLst/>
                  <a:gdLst>
                    <a:gd name="connsiteX0" fmla="*/ 5271 w 72043"/>
                    <a:gd name="connsiteY0" fmla="*/ 13219 h 66029"/>
                    <a:gd name="connsiteX1" fmla="*/ 46606 w 72043"/>
                    <a:gd name="connsiteY1" fmla="*/ 5790 h 66029"/>
                    <a:gd name="connsiteX2" fmla="*/ 50446 w 72043"/>
                    <a:gd name="connsiteY2" fmla="*/ 8506 h 66029"/>
                    <a:gd name="connsiteX3" fmla="*/ 23024 w 72043"/>
                    <a:gd name="connsiteY3" fmla="*/ 52446 h 66029"/>
                    <a:gd name="connsiteX4" fmla="*/ 59537 w 72043"/>
                    <a:gd name="connsiteY4" fmla="*/ 44383 h 66029"/>
                    <a:gd name="connsiteX5" fmla="*/ 63464 w 72043"/>
                    <a:gd name="connsiteY5" fmla="*/ 22634 h 66029"/>
                    <a:gd name="connsiteX6" fmla="*/ 71586 w 72043"/>
                    <a:gd name="connsiteY6" fmla="*/ 22800 h 66029"/>
                    <a:gd name="connsiteX7" fmla="*/ 66344 w 72043"/>
                    <a:gd name="connsiteY7" fmla="*/ 48943 h 66029"/>
                    <a:gd name="connsiteX8" fmla="*/ 19734 w 72043"/>
                    <a:gd name="connsiteY8" fmla="*/ 61464 h 66029"/>
                    <a:gd name="connsiteX9" fmla="*/ 17710 w 72043"/>
                    <a:gd name="connsiteY9" fmla="*/ 60200 h 66029"/>
                    <a:gd name="connsiteX10" fmla="*/ 5271 w 72043"/>
                    <a:gd name="connsiteY10" fmla="*/ 13219 h 66029"/>
                    <a:gd name="connsiteX11" fmla="*/ 39310 w 72043"/>
                    <a:gd name="connsiteY11" fmla="*/ 12155 h 66029"/>
                    <a:gd name="connsiteX12" fmla="*/ 11622 w 72043"/>
                    <a:gd name="connsiteY12" fmla="*/ 17493 h 66029"/>
                    <a:gd name="connsiteX13" fmla="*/ 16864 w 72043"/>
                    <a:gd name="connsiteY13" fmla="*/ 48127 h 66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2043" h="66029">
                      <a:moveTo>
                        <a:pt x="5271" y="13219"/>
                      </a:moveTo>
                      <a:cubicBezTo>
                        <a:pt x="15148" y="-2608"/>
                        <a:pt x="32376" y="-3087"/>
                        <a:pt x="46606" y="5790"/>
                      </a:cubicBezTo>
                      <a:cubicBezTo>
                        <a:pt x="47972" y="6643"/>
                        <a:pt x="50446" y="8506"/>
                        <a:pt x="50446" y="8506"/>
                      </a:cubicBezTo>
                      <a:lnTo>
                        <a:pt x="23024" y="52446"/>
                      </a:lnTo>
                      <a:cubicBezTo>
                        <a:pt x="37928" y="61269"/>
                        <a:pt x="52150" y="56222"/>
                        <a:pt x="59537" y="44383"/>
                      </a:cubicBezTo>
                      <a:cubicBezTo>
                        <a:pt x="63440" y="37849"/>
                        <a:pt x="64836" y="30120"/>
                        <a:pt x="63464" y="22634"/>
                      </a:cubicBezTo>
                      <a:lnTo>
                        <a:pt x="71586" y="22800"/>
                      </a:lnTo>
                      <a:cubicBezTo>
                        <a:pt x="72993" y="31860"/>
                        <a:pt x="71135" y="41126"/>
                        <a:pt x="66344" y="48943"/>
                      </a:cubicBezTo>
                      <a:cubicBezTo>
                        <a:pt x="56931" y="65270"/>
                        <a:pt x="36063" y="70875"/>
                        <a:pt x="19734" y="61464"/>
                      </a:cubicBezTo>
                      <a:cubicBezTo>
                        <a:pt x="19045" y="61066"/>
                        <a:pt x="18370" y="60645"/>
                        <a:pt x="17710" y="60200"/>
                      </a:cubicBezTo>
                      <a:cubicBezTo>
                        <a:pt x="-1075" y="48481"/>
                        <a:pt x="-4387" y="28701"/>
                        <a:pt x="5271" y="13219"/>
                      </a:cubicBezTo>
                      <a:close/>
                      <a:moveTo>
                        <a:pt x="39310" y="12155"/>
                      </a:moveTo>
                      <a:cubicBezTo>
                        <a:pt x="27074" y="5152"/>
                        <a:pt x="16947" y="8956"/>
                        <a:pt x="11622" y="17493"/>
                      </a:cubicBezTo>
                      <a:cubicBezTo>
                        <a:pt x="5100" y="27507"/>
                        <a:pt x="7383" y="40852"/>
                        <a:pt x="16864" y="48127"/>
                      </a:cubicBezTo>
                      <a:close/>
                    </a:path>
                  </a:pathLst>
                </a:custGeom>
                <a:solidFill>
                  <a:srgbClr val="354B96"/>
                </a:solidFill>
                <a:ln w="4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BE"/>
                </a:p>
              </p:txBody>
            </p:sp>
            <p:sp>
              <p:nvSpPr>
                <p:cNvPr id="67" name="Freeform 66">
                  <a:extLst>
                    <a:ext uri="{FF2B5EF4-FFF2-40B4-BE49-F238E27FC236}">
                      <a16:creationId xmlns:a16="http://schemas.microsoft.com/office/drawing/2014/main" id="{CCE399CF-DFE8-344A-9068-CE8B4F11B805}"/>
                    </a:ext>
                  </a:extLst>
                </p:cNvPr>
                <p:cNvSpPr/>
                <p:nvPr/>
              </p:nvSpPr>
              <p:spPr>
                <a:xfrm>
                  <a:off x="7605818" y="4215182"/>
                  <a:ext cx="63268" cy="62856"/>
                </a:xfrm>
                <a:custGeom>
                  <a:avLst/>
                  <a:gdLst>
                    <a:gd name="connsiteX0" fmla="*/ 0 w 63268"/>
                    <a:gd name="connsiteY0" fmla="*/ 29697 h 62856"/>
                    <a:gd name="connsiteX1" fmla="*/ 4416 w 63268"/>
                    <a:gd name="connsiteY1" fmla="*/ 21868 h 62856"/>
                    <a:gd name="connsiteX2" fmla="*/ 14817 w 63268"/>
                    <a:gd name="connsiteY2" fmla="*/ 27735 h 62856"/>
                    <a:gd name="connsiteX3" fmla="*/ 19361 w 63268"/>
                    <a:gd name="connsiteY3" fmla="*/ 30606 h 62856"/>
                    <a:gd name="connsiteX4" fmla="*/ 19492 w 63268"/>
                    <a:gd name="connsiteY4" fmla="*/ 30372 h 62856"/>
                    <a:gd name="connsiteX5" fmla="*/ 14317 w 63268"/>
                    <a:gd name="connsiteY5" fmla="*/ 2956 h 62856"/>
                    <a:gd name="connsiteX6" fmla="*/ 16446 w 63268"/>
                    <a:gd name="connsiteY6" fmla="*/ 0 h 62856"/>
                    <a:gd name="connsiteX7" fmla="*/ 24277 w 63268"/>
                    <a:gd name="connsiteY7" fmla="*/ 4417 h 62856"/>
                    <a:gd name="connsiteX8" fmla="*/ 22395 w 63268"/>
                    <a:gd name="connsiteY8" fmla="*/ 7207 h 62856"/>
                    <a:gd name="connsiteX9" fmla="*/ 27963 w 63268"/>
                    <a:gd name="connsiteY9" fmla="*/ 32836 h 62856"/>
                    <a:gd name="connsiteX10" fmla="*/ 38491 w 63268"/>
                    <a:gd name="connsiteY10" fmla="*/ 40934 h 62856"/>
                    <a:gd name="connsiteX11" fmla="*/ 63268 w 63268"/>
                    <a:gd name="connsiteY11" fmla="*/ 54911 h 62856"/>
                    <a:gd name="connsiteX12" fmla="*/ 58785 w 63268"/>
                    <a:gd name="connsiteY12" fmla="*/ 62856 h 628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3268" h="62856">
                      <a:moveTo>
                        <a:pt x="0" y="29697"/>
                      </a:moveTo>
                      <a:lnTo>
                        <a:pt x="4416" y="21868"/>
                      </a:lnTo>
                      <a:lnTo>
                        <a:pt x="14817" y="27735"/>
                      </a:lnTo>
                      <a:cubicBezTo>
                        <a:pt x="16379" y="28616"/>
                        <a:pt x="17895" y="29574"/>
                        <a:pt x="19361" y="30606"/>
                      </a:cubicBezTo>
                      <a:lnTo>
                        <a:pt x="19492" y="30372"/>
                      </a:lnTo>
                      <a:cubicBezTo>
                        <a:pt x="12192" y="22555"/>
                        <a:pt x="9106" y="12190"/>
                        <a:pt x="14317" y="2956"/>
                      </a:cubicBezTo>
                      <a:cubicBezTo>
                        <a:pt x="14926" y="1902"/>
                        <a:pt x="15639" y="912"/>
                        <a:pt x="16446" y="0"/>
                      </a:cubicBezTo>
                      <a:lnTo>
                        <a:pt x="24277" y="4417"/>
                      </a:lnTo>
                      <a:cubicBezTo>
                        <a:pt x="23583" y="5300"/>
                        <a:pt x="22954" y="6233"/>
                        <a:pt x="22395" y="7207"/>
                      </a:cubicBezTo>
                      <a:cubicBezTo>
                        <a:pt x="17712" y="15505"/>
                        <a:pt x="20762" y="25388"/>
                        <a:pt x="27963" y="32836"/>
                      </a:cubicBezTo>
                      <a:cubicBezTo>
                        <a:pt x="31046" y="36047"/>
                        <a:pt x="34595" y="38777"/>
                        <a:pt x="38491" y="40934"/>
                      </a:cubicBezTo>
                      <a:lnTo>
                        <a:pt x="63268" y="54911"/>
                      </a:lnTo>
                      <a:lnTo>
                        <a:pt x="58785" y="62856"/>
                      </a:lnTo>
                      <a:close/>
                    </a:path>
                  </a:pathLst>
                </a:custGeom>
                <a:solidFill>
                  <a:srgbClr val="354B96"/>
                </a:solidFill>
                <a:ln w="4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BE"/>
                </a:p>
              </p:txBody>
            </p:sp>
            <p:sp>
              <p:nvSpPr>
                <p:cNvPr id="68" name="Freeform 67">
                  <a:extLst>
                    <a:ext uri="{FF2B5EF4-FFF2-40B4-BE49-F238E27FC236}">
                      <a16:creationId xmlns:a16="http://schemas.microsoft.com/office/drawing/2014/main" id="{59EF092A-7397-C34A-9701-4F56DEDD317A}"/>
                    </a:ext>
                  </a:extLst>
                </p:cNvPr>
                <p:cNvSpPr/>
                <p:nvPr/>
              </p:nvSpPr>
              <p:spPr>
                <a:xfrm>
                  <a:off x="7636297" y="4163967"/>
                  <a:ext cx="69429" cy="65516"/>
                </a:xfrm>
                <a:custGeom>
                  <a:avLst/>
                  <a:gdLst>
                    <a:gd name="connsiteX0" fmla="*/ 42412 w 69429"/>
                    <a:gd name="connsiteY0" fmla="*/ 58097 h 65516"/>
                    <a:gd name="connsiteX1" fmla="*/ 58889 w 69429"/>
                    <a:gd name="connsiteY1" fmla="*/ 43928 h 65516"/>
                    <a:gd name="connsiteX2" fmla="*/ 55529 w 69429"/>
                    <a:gd name="connsiteY2" fmla="*/ 26969 h 65516"/>
                    <a:gd name="connsiteX3" fmla="*/ 9429 w 69429"/>
                    <a:gd name="connsiteY3" fmla="*/ 44182 h 65516"/>
                    <a:gd name="connsiteX4" fmla="*/ 3377 w 69429"/>
                    <a:gd name="connsiteY4" fmla="*/ 15132 h 65516"/>
                    <a:gd name="connsiteX5" fmla="*/ 19441 w 69429"/>
                    <a:gd name="connsiteY5" fmla="*/ 0 h 65516"/>
                    <a:gd name="connsiteX6" fmla="*/ 23750 w 69429"/>
                    <a:gd name="connsiteY6" fmla="*/ 6887 h 65516"/>
                    <a:gd name="connsiteX7" fmla="*/ 10533 w 69429"/>
                    <a:gd name="connsiteY7" fmla="*/ 19109 h 65516"/>
                    <a:gd name="connsiteX8" fmla="*/ 13718 w 69429"/>
                    <a:gd name="connsiteY8" fmla="*/ 35826 h 65516"/>
                    <a:gd name="connsiteX9" fmla="*/ 59822 w 69429"/>
                    <a:gd name="connsiteY9" fmla="*/ 18615 h 65516"/>
                    <a:gd name="connsiteX10" fmla="*/ 66113 w 69429"/>
                    <a:gd name="connsiteY10" fmla="*/ 47789 h 65516"/>
                    <a:gd name="connsiteX11" fmla="*/ 45994 w 69429"/>
                    <a:gd name="connsiteY11" fmla="*/ 65517 h 65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9429" h="65516">
                      <a:moveTo>
                        <a:pt x="42412" y="58097"/>
                      </a:moveTo>
                      <a:cubicBezTo>
                        <a:pt x="49535" y="55691"/>
                        <a:pt x="55444" y="50610"/>
                        <a:pt x="58889" y="43928"/>
                      </a:cubicBezTo>
                      <a:cubicBezTo>
                        <a:pt x="62201" y="37482"/>
                        <a:pt x="61856" y="30217"/>
                        <a:pt x="55529" y="26969"/>
                      </a:cubicBezTo>
                      <a:cubicBezTo>
                        <a:pt x="42396" y="20229"/>
                        <a:pt x="29008" y="54234"/>
                        <a:pt x="9429" y="44182"/>
                      </a:cubicBezTo>
                      <a:cubicBezTo>
                        <a:pt x="-1317" y="38667"/>
                        <a:pt x="-2203" y="25994"/>
                        <a:pt x="3377" y="15132"/>
                      </a:cubicBezTo>
                      <a:cubicBezTo>
                        <a:pt x="6471" y="8128"/>
                        <a:pt x="12264" y="2671"/>
                        <a:pt x="19441" y="0"/>
                      </a:cubicBezTo>
                      <a:lnTo>
                        <a:pt x="23750" y="6887"/>
                      </a:lnTo>
                      <a:cubicBezTo>
                        <a:pt x="17922" y="9086"/>
                        <a:pt x="13181" y="13471"/>
                        <a:pt x="10533" y="19109"/>
                      </a:cubicBezTo>
                      <a:cubicBezTo>
                        <a:pt x="7408" y="25198"/>
                        <a:pt x="7031" y="32393"/>
                        <a:pt x="13718" y="35826"/>
                      </a:cubicBezTo>
                      <a:cubicBezTo>
                        <a:pt x="26971" y="42630"/>
                        <a:pt x="40001" y="8442"/>
                        <a:pt x="59822" y="18615"/>
                      </a:cubicBezTo>
                      <a:cubicBezTo>
                        <a:pt x="69612" y="23638"/>
                        <a:pt x="72304" y="35730"/>
                        <a:pt x="66113" y="47789"/>
                      </a:cubicBezTo>
                      <a:cubicBezTo>
                        <a:pt x="62082" y="56177"/>
                        <a:pt x="54823" y="62573"/>
                        <a:pt x="45994" y="65517"/>
                      </a:cubicBezTo>
                      <a:close/>
                    </a:path>
                  </a:pathLst>
                </a:custGeom>
                <a:solidFill>
                  <a:srgbClr val="354B96"/>
                </a:solidFill>
                <a:ln w="4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BE"/>
                </a:p>
              </p:txBody>
            </p:sp>
          </p:grpSp>
          <p:grpSp>
            <p:nvGrpSpPr>
              <p:cNvPr id="250" name="Group 249">
                <a:extLst>
                  <a:ext uri="{FF2B5EF4-FFF2-40B4-BE49-F238E27FC236}">
                    <a16:creationId xmlns:a16="http://schemas.microsoft.com/office/drawing/2014/main" id="{FDE2D6B1-0AF6-9D46-994C-97C7B2198CE8}"/>
                  </a:ext>
                </a:extLst>
              </p:cNvPr>
              <p:cNvGrpSpPr/>
              <p:nvPr/>
            </p:nvGrpSpPr>
            <p:grpSpPr>
              <a:xfrm>
                <a:off x="6749418" y="1324412"/>
                <a:ext cx="3536684" cy="3535498"/>
                <a:chOff x="6566117" y="1764907"/>
                <a:chExt cx="2655398" cy="2654507"/>
              </a:xfrm>
            </p:grpSpPr>
            <p:sp>
              <p:nvSpPr>
                <p:cNvPr id="160" name="Freeform 159">
                  <a:extLst>
                    <a:ext uri="{FF2B5EF4-FFF2-40B4-BE49-F238E27FC236}">
                      <a16:creationId xmlns:a16="http://schemas.microsoft.com/office/drawing/2014/main" id="{ADDFF5A7-D58A-6E44-BAE3-1AE0A031D17B}"/>
                    </a:ext>
                  </a:extLst>
                </p:cNvPr>
                <p:cNvSpPr/>
                <p:nvPr/>
              </p:nvSpPr>
              <p:spPr>
                <a:xfrm>
                  <a:off x="7323399" y="2544173"/>
                  <a:ext cx="1208857" cy="1208650"/>
                </a:xfrm>
                <a:custGeom>
                  <a:avLst/>
                  <a:gdLst>
                    <a:gd name="connsiteX0" fmla="*/ 630766 w 1208857"/>
                    <a:gd name="connsiteY0" fmla="*/ 600 h 1208650"/>
                    <a:gd name="connsiteX1" fmla="*/ 604562 w 1208857"/>
                    <a:gd name="connsiteY1" fmla="*/ 0 h 1208650"/>
                    <a:gd name="connsiteX2" fmla="*/ 562709 w 1208857"/>
                    <a:gd name="connsiteY2" fmla="*/ 1468 h 1208650"/>
                    <a:gd name="connsiteX3" fmla="*/ 1466 w 1208857"/>
                    <a:gd name="connsiteY3" fmla="*/ 646039 h 1208650"/>
                    <a:gd name="connsiteX4" fmla="*/ 646149 w 1208857"/>
                    <a:gd name="connsiteY4" fmla="*/ 1207185 h 1208650"/>
                    <a:gd name="connsiteX5" fmla="*/ 1207392 w 1208857"/>
                    <a:gd name="connsiteY5" fmla="*/ 562613 h 1208650"/>
                    <a:gd name="connsiteX6" fmla="*/ 630766 w 1208857"/>
                    <a:gd name="connsiteY6" fmla="*/ 600 h 1208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08857" h="1208650">
                      <a:moveTo>
                        <a:pt x="630766" y="600"/>
                      </a:moveTo>
                      <a:cubicBezTo>
                        <a:pt x="622074" y="229"/>
                        <a:pt x="613345" y="0"/>
                        <a:pt x="604562" y="0"/>
                      </a:cubicBezTo>
                      <a:cubicBezTo>
                        <a:pt x="590489" y="0"/>
                        <a:pt x="576541" y="521"/>
                        <a:pt x="562709" y="1468"/>
                      </a:cubicBezTo>
                      <a:cubicBezTo>
                        <a:pt x="229701" y="24505"/>
                        <a:pt x="-21575" y="313090"/>
                        <a:pt x="1466" y="646039"/>
                      </a:cubicBezTo>
                      <a:cubicBezTo>
                        <a:pt x="24508" y="978989"/>
                        <a:pt x="313142" y="1230222"/>
                        <a:pt x="646149" y="1207185"/>
                      </a:cubicBezTo>
                      <a:cubicBezTo>
                        <a:pt x="979156" y="1184147"/>
                        <a:pt x="1230433" y="895563"/>
                        <a:pt x="1207392" y="562613"/>
                      </a:cubicBezTo>
                      <a:cubicBezTo>
                        <a:pt x="1186165" y="255891"/>
                        <a:pt x="937983" y="13998"/>
                        <a:pt x="630766" y="6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BE" dirty="0"/>
                </a:p>
              </p:txBody>
            </p:sp>
            <p:sp>
              <p:nvSpPr>
                <p:cNvPr id="161" name="Freeform 160">
                  <a:extLst>
                    <a:ext uri="{FF2B5EF4-FFF2-40B4-BE49-F238E27FC236}">
                      <a16:creationId xmlns:a16="http://schemas.microsoft.com/office/drawing/2014/main" id="{2E89EFCC-8C76-E143-A37D-21FC9C744E84}"/>
                    </a:ext>
                  </a:extLst>
                </p:cNvPr>
                <p:cNvSpPr/>
                <p:nvPr/>
              </p:nvSpPr>
              <p:spPr>
                <a:xfrm>
                  <a:off x="7703600" y="2621126"/>
                  <a:ext cx="396081" cy="367621"/>
                </a:xfrm>
                <a:custGeom>
                  <a:avLst/>
                  <a:gdLst>
                    <a:gd name="connsiteX0" fmla="*/ 0 w 396081"/>
                    <a:gd name="connsiteY0" fmla="*/ 367622 h 367621"/>
                    <a:gd name="connsiteX1" fmla="*/ 1199 w 396081"/>
                    <a:gd name="connsiteY1" fmla="*/ 360219 h 367621"/>
                    <a:gd name="connsiteX2" fmla="*/ 1543 w 396081"/>
                    <a:gd name="connsiteY2" fmla="*/ 358182 h 367621"/>
                    <a:gd name="connsiteX3" fmla="*/ 1704 w 396081"/>
                    <a:gd name="connsiteY3" fmla="*/ 357350 h 367621"/>
                    <a:gd name="connsiteX4" fmla="*/ 14582 w 396081"/>
                    <a:gd name="connsiteY4" fmla="*/ 315121 h 367621"/>
                    <a:gd name="connsiteX5" fmla="*/ 15831 w 396081"/>
                    <a:gd name="connsiteY5" fmla="*/ 312385 h 367621"/>
                    <a:gd name="connsiteX6" fmla="*/ 16175 w 396081"/>
                    <a:gd name="connsiteY6" fmla="*/ 311713 h 367621"/>
                    <a:gd name="connsiteX7" fmla="*/ 27144 w 396081"/>
                    <a:gd name="connsiteY7" fmla="*/ 293104 h 367621"/>
                    <a:gd name="connsiteX8" fmla="*/ 48053 w 396081"/>
                    <a:gd name="connsiteY8" fmla="*/ 274146 h 367621"/>
                    <a:gd name="connsiteX9" fmla="*/ 146563 w 396081"/>
                    <a:gd name="connsiteY9" fmla="*/ 226151 h 367621"/>
                    <a:gd name="connsiteX10" fmla="*/ 147629 w 396081"/>
                    <a:gd name="connsiteY10" fmla="*/ 225535 h 367621"/>
                    <a:gd name="connsiteX11" fmla="*/ 126875 w 396081"/>
                    <a:gd name="connsiteY11" fmla="*/ 184827 h 367621"/>
                    <a:gd name="connsiteX12" fmla="*/ 103406 w 396081"/>
                    <a:gd name="connsiteY12" fmla="*/ 132325 h 367621"/>
                    <a:gd name="connsiteX13" fmla="*/ 111838 w 396081"/>
                    <a:gd name="connsiteY13" fmla="*/ 112085 h 367621"/>
                    <a:gd name="connsiteX14" fmla="*/ 112370 w 396081"/>
                    <a:gd name="connsiteY14" fmla="*/ 73175 h 367621"/>
                    <a:gd name="connsiteX15" fmla="*/ 194566 w 396081"/>
                    <a:gd name="connsiteY15" fmla="*/ 0 h 367621"/>
                    <a:gd name="connsiteX16" fmla="*/ 194594 w 396081"/>
                    <a:gd name="connsiteY16" fmla="*/ 0 h 367621"/>
                    <a:gd name="connsiteX17" fmla="*/ 276768 w 396081"/>
                    <a:gd name="connsiteY17" fmla="*/ 73175 h 367621"/>
                    <a:gd name="connsiteX18" fmla="*/ 277274 w 396081"/>
                    <a:gd name="connsiteY18" fmla="*/ 112085 h 367621"/>
                    <a:gd name="connsiteX19" fmla="*/ 285733 w 396081"/>
                    <a:gd name="connsiteY19" fmla="*/ 132325 h 367621"/>
                    <a:gd name="connsiteX20" fmla="*/ 262264 w 396081"/>
                    <a:gd name="connsiteY20" fmla="*/ 184827 h 367621"/>
                    <a:gd name="connsiteX21" fmla="*/ 241537 w 396081"/>
                    <a:gd name="connsiteY21" fmla="*/ 225535 h 367621"/>
                    <a:gd name="connsiteX22" fmla="*/ 242575 w 396081"/>
                    <a:gd name="connsiteY22" fmla="*/ 226151 h 367621"/>
                    <a:gd name="connsiteX23" fmla="*/ 341107 w 396081"/>
                    <a:gd name="connsiteY23" fmla="*/ 274146 h 367621"/>
                    <a:gd name="connsiteX24" fmla="*/ 396081 w 396081"/>
                    <a:gd name="connsiteY24" fmla="*/ 365489 h 367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396081" h="367621">
                      <a:moveTo>
                        <a:pt x="0" y="367622"/>
                      </a:moveTo>
                      <a:cubicBezTo>
                        <a:pt x="349" y="365169"/>
                        <a:pt x="761" y="362716"/>
                        <a:pt x="1199" y="360219"/>
                      </a:cubicBezTo>
                      <a:cubicBezTo>
                        <a:pt x="1299" y="359542"/>
                        <a:pt x="1432" y="358859"/>
                        <a:pt x="1543" y="358182"/>
                      </a:cubicBezTo>
                      <a:cubicBezTo>
                        <a:pt x="1593" y="357916"/>
                        <a:pt x="1654" y="357621"/>
                        <a:pt x="1704" y="357350"/>
                      </a:cubicBezTo>
                      <a:cubicBezTo>
                        <a:pt x="4105" y="342765"/>
                        <a:pt x="8436" y="328564"/>
                        <a:pt x="14582" y="315121"/>
                      </a:cubicBezTo>
                      <a:cubicBezTo>
                        <a:pt x="14993" y="314210"/>
                        <a:pt x="15404" y="313284"/>
                        <a:pt x="15831" y="312385"/>
                      </a:cubicBezTo>
                      <a:cubicBezTo>
                        <a:pt x="15948" y="312151"/>
                        <a:pt x="16064" y="311946"/>
                        <a:pt x="16175" y="311713"/>
                      </a:cubicBezTo>
                      <a:cubicBezTo>
                        <a:pt x="19292" y="305208"/>
                        <a:pt x="22962" y="298982"/>
                        <a:pt x="27144" y="293104"/>
                      </a:cubicBezTo>
                      <a:cubicBezTo>
                        <a:pt x="32638" y="285328"/>
                        <a:pt x="39777" y="278856"/>
                        <a:pt x="48053" y="274146"/>
                      </a:cubicBezTo>
                      <a:cubicBezTo>
                        <a:pt x="73887" y="260338"/>
                        <a:pt x="113397" y="246535"/>
                        <a:pt x="146563" y="226151"/>
                      </a:cubicBezTo>
                      <a:cubicBezTo>
                        <a:pt x="146902" y="225940"/>
                        <a:pt x="147291" y="225746"/>
                        <a:pt x="147629" y="225535"/>
                      </a:cubicBezTo>
                      <a:cubicBezTo>
                        <a:pt x="137399" y="213925"/>
                        <a:pt x="130261" y="199925"/>
                        <a:pt x="126875" y="184827"/>
                      </a:cubicBezTo>
                      <a:cubicBezTo>
                        <a:pt x="115712" y="173860"/>
                        <a:pt x="103406" y="152621"/>
                        <a:pt x="103406" y="132325"/>
                      </a:cubicBezTo>
                      <a:cubicBezTo>
                        <a:pt x="103406" y="118789"/>
                        <a:pt x="105038" y="111985"/>
                        <a:pt x="111838" y="112085"/>
                      </a:cubicBezTo>
                      <a:lnTo>
                        <a:pt x="112370" y="73175"/>
                      </a:lnTo>
                      <a:cubicBezTo>
                        <a:pt x="112370" y="73175"/>
                        <a:pt x="111343" y="0"/>
                        <a:pt x="194566" y="0"/>
                      </a:cubicBezTo>
                      <a:lnTo>
                        <a:pt x="194594" y="0"/>
                      </a:lnTo>
                      <a:cubicBezTo>
                        <a:pt x="277818" y="0"/>
                        <a:pt x="276768" y="73175"/>
                        <a:pt x="276768" y="73175"/>
                      </a:cubicBezTo>
                      <a:lnTo>
                        <a:pt x="277274" y="112085"/>
                      </a:lnTo>
                      <a:cubicBezTo>
                        <a:pt x="284073" y="111991"/>
                        <a:pt x="285733" y="118789"/>
                        <a:pt x="285733" y="132325"/>
                      </a:cubicBezTo>
                      <a:cubicBezTo>
                        <a:pt x="285733" y="152621"/>
                        <a:pt x="273427" y="173860"/>
                        <a:pt x="262264" y="184827"/>
                      </a:cubicBezTo>
                      <a:cubicBezTo>
                        <a:pt x="258887" y="199923"/>
                        <a:pt x="251759" y="213923"/>
                        <a:pt x="241537" y="225535"/>
                      </a:cubicBezTo>
                      <a:cubicBezTo>
                        <a:pt x="241875" y="225746"/>
                        <a:pt x="242231" y="225940"/>
                        <a:pt x="242575" y="226151"/>
                      </a:cubicBezTo>
                      <a:cubicBezTo>
                        <a:pt x="275736" y="246535"/>
                        <a:pt x="314917" y="261028"/>
                        <a:pt x="341107" y="274146"/>
                      </a:cubicBezTo>
                      <a:cubicBezTo>
                        <a:pt x="379429" y="293341"/>
                        <a:pt x="396081" y="337740"/>
                        <a:pt x="396081" y="365489"/>
                      </a:cubicBezTo>
                    </a:path>
                  </a:pathLst>
                </a:custGeom>
                <a:noFill/>
                <a:ln w="8133" cap="flat">
                  <a:solidFill>
                    <a:srgbClr val="00148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BE"/>
                </a:p>
              </p:txBody>
            </p:sp>
            <p:sp>
              <p:nvSpPr>
                <p:cNvPr id="162" name="Freeform 161">
                  <a:extLst>
                    <a:ext uri="{FF2B5EF4-FFF2-40B4-BE49-F238E27FC236}">
                      <a16:creationId xmlns:a16="http://schemas.microsoft.com/office/drawing/2014/main" id="{DF5A3CB7-F5AC-484C-ACA8-4FF2295EAAD2}"/>
                    </a:ext>
                  </a:extLst>
                </p:cNvPr>
                <p:cNvSpPr/>
                <p:nvPr/>
              </p:nvSpPr>
              <p:spPr>
                <a:xfrm>
                  <a:off x="7912204" y="2915030"/>
                  <a:ext cx="110566" cy="105150"/>
                </a:xfrm>
                <a:custGeom>
                  <a:avLst/>
                  <a:gdLst>
                    <a:gd name="connsiteX0" fmla="*/ 29547 w 110566"/>
                    <a:gd name="connsiteY0" fmla="*/ 0 h 105150"/>
                    <a:gd name="connsiteX1" fmla="*/ 29547 w 110566"/>
                    <a:gd name="connsiteY1" fmla="*/ 28 h 105150"/>
                    <a:gd name="connsiteX2" fmla="*/ 72191 w 110566"/>
                    <a:gd name="connsiteY2" fmla="*/ 8833 h 105150"/>
                    <a:gd name="connsiteX3" fmla="*/ 80998 w 110566"/>
                    <a:gd name="connsiteY3" fmla="*/ 28 h 105150"/>
                    <a:gd name="connsiteX4" fmla="*/ 110567 w 110566"/>
                    <a:gd name="connsiteY4" fmla="*/ 31518 h 105150"/>
                    <a:gd name="connsiteX5" fmla="*/ 105910 w 110566"/>
                    <a:gd name="connsiteY5" fmla="*/ 52258 h 105150"/>
                    <a:gd name="connsiteX6" fmla="*/ 105860 w 110566"/>
                    <a:gd name="connsiteY6" fmla="*/ 52363 h 105150"/>
                    <a:gd name="connsiteX7" fmla="*/ 101891 w 110566"/>
                    <a:gd name="connsiteY7" fmla="*/ 60821 h 105150"/>
                    <a:gd name="connsiteX8" fmla="*/ 101841 w 110566"/>
                    <a:gd name="connsiteY8" fmla="*/ 60904 h 105150"/>
                    <a:gd name="connsiteX9" fmla="*/ 56113 w 110566"/>
                    <a:gd name="connsiteY9" fmla="*/ 104943 h 105150"/>
                    <a:gd name="connsiteX10" fmla="*/ 54459 w 110566"/>
                    <a:gd name="connsiteY10" fmla="*/ 104943 h 105150"/>
                    <a:gd name="connsiteX11" fmla="*/ 0 w 110566"/>
                    <a:gd name="connsiteY11" fmla="*/ 31518 h 105150"/>
                    <a:gd name="connsiteX12" fmla="*/ 29547 w 110566"/>
                    <a:gd name="connsiteY12" fmla="*/ 0 h 105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10566" h="105150">
                      <a:moveTo>
                        <a:pt x="29547" y="0"/>
                      </a:moveTo>
                      <a:lnTo>
                        <a:pt x="29547" y="28"/>
                      </a:lnTo>
                      <a:cubicBezTo>
                        <a:pt x="38891" y="14233"/>
                        <a:pt x="57983" y="18175"/>
                        <a:pt x="72191" y="8833"/>
                      </a:cubicBezTo>
                      <a:cubicBezTo>
                        <a:pt x="75695" y="6529"/>
                        <a:pt x="78693" y="3532"/>
                        <a:pt x="80998" y="28"/>
                      </a:cubicBezTo>
                      <a:cubicBezTo>
                        <a:pt x="98538" y="28"/>
                        <a:pt x="110567" y="14868"/>
                        <a:pt x="110567" y="31518"/>
                      </a:cubicBezTo>
                      <a:cubicBezTo>
                        <a:pt x="110314" y="38660"/>
                        <a:pt x="108734" y="45693"/>
                        <a:pt x="105910" y="52258"/>
                      </a:cubicBezTo>
                      <a:lnTo>
                        <a:pt x="105860" y="52363"/>
                      </a:lnTo>
                      <a:lnTo>
                        <a:pt x="101891" y="60821"/>
                      </a:lnTo>
                      <a:lnTo>
                        <a:pt x="101841" y="60904"/>
                      </a:lnTo>
                      <a:cubicBezTo>
                        <a:pt x="91250" y="79751"/>
                        <a:pt x="75347" y="95066"/>
                        <a:pt x="56113" y="104943"/>
                      </a:cubicBezTo>
                      <a:cubicBezTo>
                        <a:pt x="55597" y="105220"/>
                        <a:pt x="54976" y="105220"/>
                        <a:pt x="54459" y="104943"/>
                      </a:cubicBezTo>
                      <a:cubicBezTo>
                        <a:pt x="13122" y="82671"/>
                        <a:pt x="0" y="48284"/>
                        <a:pt x="0" y="31518"/>
                      </a:cubicBezTo>
                      <a:cubicBezTo>
                        <a:pt x="0" y="14868"/>
                        <a:pt x="12007" y="0"/>
                        <a:pt x="29547" y="0"/>
                      </a:cubicBezTo>
                      <a:close/>
                    </a:path>
                  </a:pathLst>
                </a:custGeom>
                <a:noFill/>
                <a:ln w="8133" cap="flat">
                  <a:solidFill>
                    <a:srgbClr val="00148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BE"/>
                </a:p>
              </p:txBody>
            </p:sp>
            <p:sp>
              <p:nvSpPr>
                <p:cNvPr id="163" name="Freeform 162">
                  <a:extLst>
                    <a:ext uri="{FF2B5EF4-FFF2-40B4-BE49-F238E27FC236}">
                      <a16:creationId xmlns:a16="http://schemas.microsoft.com/office/drawing/2014/main" id="{73F36898-47C4-AA44-94B1-0281C71C995C}"/>
                    </a:ext>
                  </a:extLst>
                </p:cNvPr>
                <p:cNvSpPr/>
                <p:nvPr/>
              </p:nvSpPr>
              <p:spPr>
                <a:xfrm>
                  <a:off x="7658855" y="3115666"/>
                  <a:ext cx="57871" cy="96499"/>
                </a:xfrm>
                <a:custGeom>
                  <a:avLst/>
                  <a:gdLst>
                    <a:gd name="connsiteX0" fmla="*/ 5443 w 57871"/>
                    <a:gd name="connsiteY0" fmla="*/ 77519 h 96499"/>
                    <a:gd name="connsiteX1" fmla="*/ 29865 w 57871"/>
                    <a:gd name="connsiteY1" fmla="*/ 87735 h 96499"/>
                    <a:gd name="connsiteX2" fmla="*/ 48447 w 57871"/>
                    <a:gd name="connsiteY2" fmla="*/ 71547 h 96499"/>
                    <a:gd name="connsiteX3" fmla="*/ 1859 w 57871"/>
                    <a:gd name="connsiteY3" fmla="*/ 25097 h 96499"/>
                    <a:gd name="connsiteX4" fmla="*/ 30927 w 57871"/>
                    <a:gd name="connsiteY4" fmla="*/ 14 h 96499"/>
                    <a:gd name="connsiteX5" fmla="*/ 55880 w 57871"/>
                    <a:gd name="connsiteY5" fmla="*/ 9040 h 96499"/>
                    <a:gd name="connsiteX6" fmla="*/ 51368 w 57871"/>
                    <a:gd name="connsiteY6" fmla="*/ 16739 h 96499"/>
                    <a:gd name="connsiteX7" fmla="*/ 30927 w 57871"/>
                    <a:gd name="connsiteY7" fmla="*/ 8774 h 96499"/>
                    <a:gd name="connsiteX8" fmla="*/ 11283 w 57871"/>
                    <a:gd name="connsiteY8" fmla="*/ 24831 h 96499"/>
                    <a:gd name="connsiteX9" fmla="*/ 57871 w 57871"/>
                    <a:gd name="connsiteY9" fmla="*/ 71281 h 96499"/>
                    <a:gd name="connsiteX10" fmla="*/ 29599 w 57871"/>
                    <a:gd name="connsiteY10" fmla="*/ 96494 h 96499"/>
                    <a:gd name="connsiteX11" fmla="*/ 0 w 57871"/>
                    <a:gd name="connsiteY11" fmla="*/ 84551 h 964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7871" h="96499">
                      <a:moveTo>
                        <a:pt x="5443" y="77519"/>
                      </a:moveTo>
                      <a:cubicBezTo>
                        <a:pt x="12013" y="83867"/>
                        <a:pt x="20731" y="87514"/>
                        <a:pt x="29865" y="87735"/>
                      </a:cubicBezTo>
                      <a:cubicBezTo>
                        <a:pt x="40085" y="87735"/>
                        <a:pt x="48447" y="81632"/>
                        <a:pt x="48447" y="71547"/>
                      </a:cubicBezTo>
                      <a:cubicBezTo>
                        <a:pt x="48447" y="48056"/>
                        <a:pt x="1859" y="54028"/>
                        <a:pt x="1859" y="25097"/>
                      </a:cubicBezTo>
                      <a:cubicBezTo>
                        <a:pt x="1859" y="11692"/>
                        <a:pt x="13672" y="14"/>
                        <a:pt x="30927" y="14"/>
                      </a:cubicBezTo>
                      <a:cubicBezTo>
                        <a:pt x="40087" y="-243"/>
                        <a:pt x="49005" y="2982"/>
                        <a:pt x="55880" y="9040"/>
                      </a:cubicBezTo>
                      <a:lnTo>
                        <a:pt x="51368" y="16739"/>
                      </a:lnTo>
                      <a:cubicBezTo>
                        <a:pt x="45714" y="11746"/>
                        <a:pt x="38470" y="8923"/>
                        <a:pt x="30927" y="8774"/>
                      </a:cubicBezTo>
                      <a:cubicBezTo>
                        <a:pt x="18981" y="8773"/>
                        <a:pt x="11283" y="16604"/>
                        <a:pt x="11283" y="24831"/>
                      </a:cubicBezTo>
                      <a:cubicBezTo>
                        <a:pt x="11283" y="46996"/>
                        <a:pt x="57871" y="40623"/>
                        <a:pt x="57871" y="71281"/>
                      </a:cubicBezTo>
                      <a:cubicBezTo>
                        <a:pt x="57871" y="85214"/>
                        <a:pt x="47121" y="96494"/>
                        <a:pt x="29599" y="96494"/>
                      </a:cubicBezTo>
                      <a:cubicBezTo>
                        <a:pt x="18527" y="96660"/>
                        <a:pt x="7855" y="92354"/>
                        <a:pt x="0" y="84551"/>
                      </a:cubicBezTo>
                      <a:close/>
                    </a:path>
                  </a:pathLst>
                </a:custGeom>
                <a:solidFill>
                  <a:srgbClr val="001489"/>
                </a:solidFill>
                <a:ln w="4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BE"/>
                </a:p>
              </p:txBody>
            </p:sp>
            <p:sp>
              <p:nvSpPr>
                <p:cNvPr id="164" name="Freeform 163">
                  <a:extLst>
                    <a:ext uri="{FF2B5EF4-FFF2-40B4-BE49-F238E27FC236}">
                      <a16:creationId xmlns:a16="http://schemas.microsoft.com/office/drawing/2014/main" id="{7CB6AB26-D0D0-CB4C-8542-FD14C13A2CA4}"/>
                    </a:ext>
                  </a:extLst>
                </p:cNvPr>
                <p:cNvSpPr/>
                <p:nvPr/>
              </p:nvSpPr>
              <p:spPr>
                <a:xfrm>
                  <a:off x="7734500" y="3142181"/>
                  <a:ext cx="60792" cy="94928"/>
                </a:xfrm>
                <a:custGeom>
                  <a:avLst/>
                  <a:gdLst>
                    <a:gd name="connsiteX0" fmla="*/ 0 w 60792"/>
                    <a:gd name="connsiteY0" fmla="*/ 1636 h 94928"/>
                    <a:gd name="connsiteX1" fmla="*/ 8628 w 60792"/>
                    <a:gd name="connsiteY1" fmla="*/ 1636 h 94928"/>
                    <a:gd name="connsiteX2" fmla="*/ 8628 w 60792"/>
                    <a:gd name="connsiteY2" fmla="*/ 8136 h 94928"/>
                    <a:gd name="connsiteX3" fmla="*/ 8362 w 60792"/>
                    <a:gd name="connsiteY3" fmla="*/ 13314 h 94928"/>
                    <a:gd name="connsiteX4" fmla="*/ 8628 w 60792"/>
                    <a:gd name="connsiteY4" fmla="*/ 13314 h 94928"/>
                    <a:gd name="connsiteX5" fmla="*/ 31724 w 60792"/>
                    <a:gd name="connsiteY5" fmla="*/ 44 h 94928"/>
                    <a:gd name="connsiteX6" fmla="*/ 60792 w 60792"/>
                    <a:gd name="connsiteY6" fmla="*/ 35078 h 94928"/>
                    <a:gd name="connsiteX7" fmla="*/ 30927 w 60792"/>
                    <a:gd name="connsiteY7" fmla="*/ 69980 h 94928"/>
                    <a:gd name="connsiteX8" fmla="*/ 9027 w 60792"/>
                    <a:gd name="connsiteY8" fmla="*/ 57242 h 94928"/>
                    <a:gd name="connsiteX9" fmla="*/ 8761 w 60792"/>
                    <a:gd name="connsiteY9" fmla="*/ 57242 h 94928"/>
                    <a:gd name="connsiteX10" fmla="*/ 9027 w 60792"/>
                    <a:gd name="connsiteY10" fmla="*/ 63079 h 94928"/>
                    <a:gd name="connsiteX11" fmla="*/ 9027 w 60792"/>
                    <a:gd name="connsiteY11" fmla="*/ 94928 h 94928"/>
                    <a:gd name="connsiteX12" fmla="*/ 0 w 60792"/>
                    <a:gd name="connsiteY12" fmla="*/ 94928 h 94928"/>
                    <a:gd name="connsiteX13" fmla="*/ 29998 w 60792"/>
                    <a:gd name="connsiteY13" fmla="*/ 62019 h 94928"/>
                    <a:gd name="connsiteX14" fmla="*/ 51501 w 60792"/>
                    <a:gd name="connsiteY14" fmla="*/ 35078 h 94928"/>
                    <a:gd name="connsiteX15" fmla="*/ 30395 w 60792"/>
                    <a:gd name="connsiteY15" fmla="*/ 8271 h 94928"/>
                    <a:gd name="connsiteX16" fmla="*/ 8761 w 60792"/>
                    <a:gd name="connsiteY16" fmla="*/ 35213 h 94928"/>
                    <a:gd name="connsiteX17" fmla="*/ 29998 w 60792"/>
                    <a:gd name="connsiteY17" fmla="*/ 62019 h 94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60792" h="94928">
                      <a:moveTo>
                        <a:pt x="0" y="1636"/>
                      </a:moveTo>
                      <a:lnTo>
                        <a:pt x="8628" y="1636"/>
                      </a:lnTo>
                      <a:lnTo>
                        <a:pt x="8628" y="8136"/>
                      </a:lnTo>
                      <a:cubicBezTo>
                        <a:pt x="8630" y="9866"/>
                        <a:pt x="8541" y="11594"/>
                        <a:pt x="8362" y="13314"/>
                      </a:cubicBezTo>
                      <a:lnTo>
                        <a:pt x="8628" y="13314"/>
                      </a:lnTo>
                      <a:cubicBezTo>
                        <a:pt x="12987" y="4678"/>
                        <a:pt x="22066" y="-538"/>
                        <a:pt x="31724" y="44"/>
                      </a:cubicBezTo>
                      <a:cubicBezTo>
                        <a:pt x="49642" y="44"/>
                        <a:pt x="60792" y="14374"/>
                        <a:pt x="60792" y="35078"/>
                      </a:cubicBezTo>
                      <a:cubicBezTo>
                        <a:pt x="60792" y="56178"/>
                        <a:pt x="48181" y="69980"/>
                        <a:pt x="30927" y="69980"/>
                      </a:cubicBezTo>
                      <a:cubicBezTo>
                        <a:pt x="21804" y="70222"/>
                        <a:pt x="13327" y="65291"/>
                        <a:pt x="9027" y="57242"/>
                      </a:cubicBezTo>
                      <a:lnTo>
                        <a:pt x="8761" y="57242"/>
                      </a:lnTo>
                      <a:cubicBezTo>
                        <a:pt x="8947" y="59182"/>
                        <a:pt x="9036" y="61130"/>
                        <a:pt x="9027" y="63079"/>
                      </a:cubicBezTo>
                      <a:lnTo>
                        <a:pt x="9027" y="94928"/>
                      </a:lnTo>
                      <a:lnTo>
                        <a:pt x="0" y="94928"/>
                      </a:lnTo>
                      <a:close/>
                      <a:moveTo>
                        <a:pt x="29998" y="62019"/>
                      </a:moveTo>
                      <a:cubicBezTo>
                        <a:pt x="41811" y="62019"/>
                        <a:pt x="51501" y="52064"/>
                        <a:pt x="51501" y="35078"/>
                      </a:cubicBezTo>
                      <a:cubicBezTo>
                        <a:pt x="51501" y="18754"/>
                        <a:pt x="42873" y="8271"/>
                        <a:pt x="30395" y="8271"/>
                      </a:cubicBezTo>
                      <a:cubicBezTo>
                        <a:pt x="19247" y="8271"/>
                        <a:pt x="8761" y="16233"/>
                        <a:pt x="8761" y="35213"/>
                      </a:cubicBezTo>
                      <a:cubicBezTo>
                        <a:pt x="8761" y="48614"/>
                        <a:pt x="16193" y="62019"/>
                        <a:pt x="29998" y="62019"/>
                      </a:cubicBezTo>
                      <a:close/>
                    </a:path>
                  </a:pathLst>
                </a:custGeom>
                <a:solidFill>
                  <a:srgbClr val="001489"/>
                </a:solidFill>
                <a:ln w="4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BE"/>
                </a:p>
              </p:txBody>
            </p:sp>
            <p:sp>
              <p:nvSpPr>
                <p:cNvPr id="165" name="Freeform 164">
                  <a:extLst>
                    <a:ext uri="{FF2B5EF4-FFF2-40B4-BE49-F238E27FC236}">
                      <a16:creationId xmlns:a16="http://schemas.microsoft.com/office/drawing/2014/main" id="{B1936CB8-4CF0-8940-A153-250EBC0ED34A}"/>
                    </a:ext>
                  </a:extLst>
                </p:cNvPr>
                <p:cNvSpPr/>
                <p:nvPr/>
              </p:nvSpPr>
              <p:spPr>
                <a:xfrm>
                  <a:off x="7808000" y="3142225"/>
                  <a:ext cx="60811" cy="69957"/>
                </a:xfrm>
                <a:custGeom>
                  <a:avLst/>
                  <a:gdLst>
                    <a:gd name="connsiteX0" fmla="*/ 32936 w 60811"/>
                    <a:gd name="connsiteY0" fmla="*/ 0 h 69957"/>
                    <a:gd name="connsiteX1" fmla="*/ 60811 w 60811"/>
                    <a:gd name="connsiteY1" fmla="*/ 30789 h 69957"/>
                    <a:gd name="connsiteX2" fmla="*/ 60545 w 60811"/>
                    <a:gd name="connsiteY2" fmla="*/ 35431 h 69957"/>
                    <a:gd name="connsiteX3" fmla="*/ 9310 w 60811"/>
                    <a:gd name="connsiteY3" fmla="*/ 35431 h 69957"/>
                    <a:gd name="connsiteX4" fmla="*/ 35192 w 60811"/>
                    <a:gd name="connsiteY4" fmla="*/ 61840 h 69957"/>
                    <a:gd name="connsiteX5" fmla="*/ 55501 w 60811"/>
                    <a:gd name="connsiteY5" fmla="*/ 53748 h 69957"/>
                    <a:gd name="connsiteX6" fmla="*/ 59616 w 60811"/>
                    <a:gd name="connsiteY6" fmla="*/ 60649 h 69957"/>
                    <a:gd name="connsiteX7" fmla="*/ 34929 w 60811"/>
                    <a:gd name="connsiteY7" fmla="*/ 69936 h 69957"/>
                    <a:gd name="connsiteX8" fmla="*/ 21 w 60811"/>
                    <a:gd name="connsiteY8" fmla="*/ 37405 h 69957"/>
                    <a:gd name="connsiteX9" fmla="*/ 21 w 60811"/>
                    <a:gd name="connsiteY9" fmla="*/ 35034 h 69957"/>
                    <a:gd name="connsiteX10" fmla="*/ 32936 w 60811"/>
                    <a:gd name="connsiteY10" fmla="*/ 0 h 69957"/>
                    <a:gd name="connsiteX11" fmla="*/ 51653 w 60811"/>
                    <a:gd name="connsiteY11" fmla="*/ 28001 h 69957"/>
                    <a:gd name="connsiteX12" fmla="*/ 32670 w 60811"/>
                    <a:gd name="connsiteY12" fmla="*/ 7564 h 69957"/>
                    <a:gd name="connsiteX13" fmla="*/ 9707 w 60811"/>
                    <a:gd name="connsiteY13" fmla="*/ 28001 h 699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0811" h="69957">
                      <a:moveTo>
                        <a:pt x="32936" y="0"/>
                      </a:moveTo>
                      <a:cubicBezTo>
                        <a:pt x="51387" y="0"/>
                        <a:pt x="60811" y="14199"/>
                        <a:pt x="60811" y="30789"/>
                      </a:cubicBezTo>
                      <a:cubicBezTo>
                        <a:pt x="60811" y="32381"/>
                        <a:pt x="60545" y="35431"/>
                        <a:pt x="60545" y="35431"/>
                      </a:cubicBezTo>
                      <a:lnTo>
                        <a:pt x="9310" y="35431"/>
                      </a:lnTo>
                      <a:cubicBezTo>
                        <a:pt x="9707" y="52552"/>
                        <a:pt x="21391" y="61840"/>
                        <a:pt x="35192" y="61840"/>
                      </a:cubicBezTo>
                      <a:cubicBezTo>
                        <a:pt x="42719" y="61694"/>
                        <a:pt x="49937" y="58818"/>
                        <a:pt x="55501" y="53748"/>
                      </a:cubicBezTo>
                      <a:lnTo>
                        <a:pt x="59616" y="60649"/>
                      </a:lnTo>
                      <a:cubicBezTo>
                        <a:pt x="52748" y="66571"/>
                        <a:pt x="43999" y="69863"/>
                        <a:pt x="34929" y="69936"/>
                      </a:cubicBezTo>
                      <a:cubicBezTo>
                        <a:pt x="16305" y="70591"/>
                        <a:pt x="676" y="56026"/>
                        <a:pt x="21" y="37405"/>
                      </a:cubicBezTo>
                      <a:cubicBezTo>
                        <a:pt x="-7" y="36615"/>
                        <a:pt x="-7" y="35824"/>
                        <a:pt x="21" y="35034"/>
                      </a:cubicBezTo>
                      <a:cubicBezTo>
                        <a:pt x="21" y="13135"/>
                        <a:pt x="14886" y="0"/>
                        <a:pt x="32936" y="0"/>
                      </a:cubicBezTo>
                      <a:close/>
                      <a:moveTo>
                        <a:pt x="51653" y="28001"/>
                      </a:moveTo>
                      <a:cubicBezTo>
                        <a:pt x="51121" y="14064"/>
                        <a:pt x="42626" y="7564"/>
                        <a:pt x="32670" y="7564"/>
                      </a:cubicBezTo>
                      <a:cubicBezTo>
                        <a:pt x="20853" y="7338"/>
                        <a:pt x="10850" y="16240"/>
                        <a:pt x="9707" y="28001"/>
                      </a:cubicBezTo>
                      <a:close/>
                    </a:path>
                  </a:pathLst>
                </a:custGeom>
                <a:solidFill>
                  <a:srgbClr val="001489"/>
                </a:solidFill>
                <a:ln w="4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BE"/>
                </a:p>
              </p:txBody>
            </p:sp>
            <p:sp>
              <p:nvSpPr>
                <p:cNvPr id="166" name="Freeform 165">
                  <a:extLst>
                    <a:ext uri="{FF2B5EF4-FFF2-40B4-BE49-F238E27FC236}">
                      <a16:creationId xmlns:a16="http://schemas.microsoft.com/office/drawing/2014/main" id="{CEEB2E50-F6D3-364D-A344-253F10574E1D}"/>
                    </a:ext>
                  </a:extLst>
                </p:cNvPr>
                <p:cNvSpPr/>
                <p:nvPr/>
              </p:nvSpPr>
              <p:spPr>
                <a:xfrm>
                  <a:off x="7881408" y="3142202"/>
                  <a:ext cx="61056" cy="69967"/>
                </a:xfrm>
                <a:custGeom>
                  <a:avLst/>
                  <a:gdLst>
                    <a:gd name="connsiteX0" fmla="*/ 35040 w 61056"/>
                    <a:gd name="connsiteY0" fmla="*/ 23 h 69967"/>
                    <a:gd name="connsiteX1" fmla="*/ 59464 w 61056"/>
                    <a:gd name="connsiteY1" fmla="*/ 9577 h 69967"/>
                    <a:gd name="connsiteX2" fmla="*/ 54817 w 61056"/>
                    <a:gd name="connsiteY2" fmla="*/ 16347 h 69967"/>
                    <a:gd name="connsiteX3" fmla="*/ 35306 w 61056"/>
                    <a:gd name="connsiteY3" fmla="*/ 8250 h 69967"/>
                    <a:gd name="connsiteX4" fmla="*/ 9264 w 61056"/>
                    <a:gd name="connsiteY4" fmla="*/ 33403 h 69967"/>
                    <a:gd name="connsiteX5" fmla="*/ 9289 w 61056"/>
                    <a:gd name="connsiteY5" fmla="*/ 35057 h 69967"/>
                    <a:gd name="connsiteX6" fmla="*/ 34243 w 61056"/>
                    <a:gd name="connsiteY6" fmla="*/ 61850 h 69967"/>
                    <a:gd name="connsiteX7" fmla="*/ 35572 w 61056"/>
                    <a:gd name="connsiteY7" fmla="*/ 61863 h 69967"/>
                    <a:gd name="connsiteX8" fmla="*/ 56942 w 61056"/>
                    <a:gd name="connsiteY8" fmla="*/ 52440 h 69967"/>
                    <a:gd name="connsiteX9" fmla="*/ 61056 w 61056"/>
                    <a:gd name="connsiteY9" fmla="*/ 59476 h 69967"/>
                    <a:gd name="connsiteX10" fmla="*/ 35040 w 61056"/>
                    <a:gd name="connsiteY10" fmla="*/ 69959 h 69967"/>
                    <a:gd name="connsiteX11" fmla="*/ 0 w 61056"/>
                    <a:gd name="connsiteY11" fmla="*/ 35056 h 69967"/>
                    <a:gd name="connsiteX12" fmla="*/ 34909 w 61056"/>
                    <a:gd name="connsiteY12" fmla="*/ 23 h 69967"/>
                    <a:gd name="connsiteX13" fmla="*/ 35039 w 61056"/>
                    <a:gd name="connsiteY13" fmla="*/ 23 h 699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1056" h="69967">
                      <a:moveTo>
                        <a:pt x="35040" y="23"/>
                      </a:moveTo>
                      <a:cubicBezTo>
                        <a:pt x="44154" y="-318"/>
                        <a:pt x="53000" y="3142"/>
                        <a:pt x="59464" y="9577"/>
                      </a:cubicBezTo>
                      <a:lnTo>
                        <a:pt x="54817" y="16347"/>
                      </a:lnTo>
                      <a:cubicBezTo>
                        <a:pt x="49604" y="11229"/>
                        <a:pt x="42612" y="8327"/>
                        <a:pt x="35306" y="8250"/>
                      </a:cubicBezTo>
                      <a:cubicBezTo>
                        <a:pt x="21168" y="8006"/>
                        <a:pt x="9509" y="19268"/>
                        <a:pt x="9264" y="33403"/>
                      </a:cubicBezTo>
                      <a:cubicBezTo>
                        <a:pt x="9255" y="33955"/>
                        <a:pt x="9263" y="34506"/>
                        <a:pt x="9289" y="35057"/>
                      </a:cubicBezTo>
                      <a:cubicBezTo>
                        <a:pt x="8780" y="49345"/>
                        <a:pt x="19952" y="61341"/>
                        <a:pt x="34243" y="61850"/>
                      </a:cubicBezTo>
                      <a:cubicBezTo>
                        <a:pt x="34686" y="61866"/>
                        <a:pt x="35129" y="61870"/>
                        <a:pt x="35572" y="61863"/>
                      </a:cubicBezTo>
                      <a:cubicBezTo>
                        <a:pt x="43690" y="61806"/>
                        <a:pt x="51425" y="58396"/>
                        <a:pt x="56942" y="52440"/>
                      </a:cubicBezTo>
                      <a:lnTo>
                        <a:pt x="61056" y="59476"/>
                      </a:lnTo>
                      <a:cubicBezTo>
                        <a:pt x="54181" y="66378"/>
                        <a:pt x="44780" y="70166"/>
                        <a:pt x="35040" y="69959"/>
                      </a:cubicBezTo>
                      <a:cubicBezTo>
                        <a:pt x="15724" y="69995"/>
                        <a:pt x="36" y="54369"/>
                        <a:pt x="0" y="35056"/>
                      </a:cubicBezTo>
                      <a:cubicBezTo>
                        <a:pt x="-36" y="15744"/>
                        <a:pt x="15593" y="59"/>
                        <a:pt x="34909" y="23"/>
                      </a:cubicBezTo>
                      <a:cubicBezTo>
                        <a:pt x="34952" y="23"/>
                        <a:pt x="34996" y="23"/>
                        <a:pt x="35039" y="23"/>
                      </a:cubicBezTo>
                      <a:close/>
                    </a:path>
                  </a:pathLst>
                </a:custGeom>
                <a:solidFill>
                  <a:srgbClr val="001489"/>
                </a:solidFill>
                <a:ln w="4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BE"/>
                </a:p>
              </p:txBody>
            </p:sp>
            <p:sp>
              <p:nvSpPr>
                <p:cNvPr id="167" name="Freeform 166">
                  <a:extLst>
                    <a:ext uri="{FF2B5EF4-FFF2-40B4-BE49-F238E27FC236}">
                      <a16:creationId xmlns:a16="http://schemas.microsoft.com/office/drawing/2014/main" id="{32C2497F-9C15-814E-BE07-82C597A0EE67}"/>
                    </a:ext>
                  </a:extLst>
                </p:cNvPr>
                <p:cNvSpPr/>
                <p:nvPr/>
              </p:nvSpPr>
              <p:spPr>
                <a:xfrm>
                  <a:off x="7958648" y="3117273"/>
                  <a:ext cx="9424" cy="93295"/>
                </a:xfrm>
                <a:custGeom>
                  <a:avLst/>
                  <a:gdLst>
                    <a:gd name="connsiteX0" fmla="*/ 0 w 9424"/>
                    <a:gd name="connsiteY0" fmla="*/ 0 h 93295"/>
                    <a:gd name="connsiteX1" fmla="*/ 9424 w 9424"/>
                    <a:gd name="connsiteY1" fmla="*/ 0 h 93295"/>
                    <a:gd name="connsiteX2" fmla="*/ 9424 w 9424"/>
                    <a:gd name="connsiteY2" fmla="*/ 11281 h 93295"/>
                    <a:gd name="connsiteX3" fmla="*/ 0 w 9424"/>
                    <a:gd name="connsiteY3" fmla="*/ 11281 h 93295"/>
                    <a:gd name="connsiteX4" fmla="*/ 266 w 9424"/>
                    <a:gd name="connsiteY4" fmla="*/ 26544 h 93295"/>
                    <a:gd name="connsiteX5" fmla="*/ 9289 w 9424"/>
                    <a:gd name="connsiteY5" fmla="*/ 26544 h 93295"/>
                    <a:gd name="connsiteX6" fmla="*/ 9289 w 9424"/>
                    <a:gd name="connsiteY6" fmla="*/ 93296 h 93295"/>
                    <a:gd name="connsiteX7" fmla="*/ 266 w 9424"/>
                    <a:gd name="connsiteY7" fmla="*/ 93296 h 932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424" h="93295">
                      <a:moveTo>
                        <a:pt x="0" y="0"/>
                      </a:moveTo>
                      <a:lnTo>
                        <a:pt x="9424" y="0"/>
                      </a:lnTo>
                      <a:lnTo>
                        <a:pt x="9424" y="11281"/>
                      </a:lnTo>
                      <a:lnTo>
                        <a:pt x="0" y="11281"/>
                      </a:lnTo>
                      <a:close/>
                      <a:moveTo>
                        <a:pt x="266" y="26544"/>
                      </a:moveTo>
                      <a:lnTo>
                        <a:pt x="9289" y="26544"/>
                      </a:lnTo>
                      <a:lnTo>
                        <a:pt x="9289" y="93296"/>
                      </a:lnTo>
                      <a:lnTo>
                        <a:pt x="266" y="93296"/>
                      </a:lnTo>
                      <a:close/>
                    </a:path>
                  </a:pathLst>
                </a:custGeom>
                <a:solidFill>
                  <a:srgbClr val="001489"/>
                </a:solidFill>
                <a:ln w="4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BE"/>
                </a:p>
              </p:txBody>
            </p:sp>
            <p:sp>
              <p:nvSpPr>
                <p:cNvPr id="168" name="Freeform 167">
                  <a:extLst>
                    <a:ext uri="{FF2B5EF4-FFF2-40B4-BE49-F238E27FC236}">
                      <a16:creationId xmlns:a16="http://schemas.microsoft.com/office/drawing/2014/main" id="{3ABE58F5-43CB-8D43-B4C5-3CABC78CDF0A}"/>
                    </a:ext>
                  </a:extLst>
                </p:cNvPr>
                <p:cNvSpPr/>
                <p:nvPr/>
              </p:nvSpPr>
              <p:spPr>
                <a:xfrm>
                  <a:off x="7984394" y="3116608"/>
                  <a:ext cx="56941" cy="93960"/>
                </a:xfrm>
                <a:custGeom>
                  <a:avLst/>
                  <a:gdLst>
                    <a:gd name="connsiteX0" fmla="*/ 47784 w 56941"/>
                    <a:gd name="connsiteY0" fmla="*/ 34773 h 93960"/>
                    <a:gd name="connsiteX1" fmla="*/ 17387 w 56941"/>
                    <a:gd name="connsiteY1" fmla="*/ 34773 h 93960"/>
                    <a:gd name="connsiteX2" fmla="*/ 17387 w 56941"/>
                    <a:gd name="connsiteY2" fmla="*/ 93960 h 93960"/>
                    <a:gd name="connsiteX3" fmla="*/ 8360 w 56941"/>
                    <a:gd name="connsiteY3" fmla="*/ 93960 h 93960"/>
                    <a:gd name="connsiteX4" fmla="*/ 8360 w 56941"/>
                    <a:gd name="connsiteY4" fmla="*/ 34773 h 93960"/>
                    <a:gd name="connsiteX5" fmla="*/ 0 w 56941"/>
                    <a:gd name="connsiteY5" fmla="*/ 34773 h 93960"/>
                    <a:gd name="connsiteX6" fmla="*/ 0 w 56941"/>
                    <a:gd name="connsiteY6" fmla="*/ 27209 h 93960"/>
                    <a:gd name="connsiteX7" fmla="*/ 8360 w 56941"/>
                    <a:gd name="connsiteY7" fmla="*/ 27209 h 93960"/>
                    <a:gd name="connsiteX8" fmla="*/ 8360 w 56941"/>
                    <a:gd name="connsiteY8" fmla="*/ 24818 h 93960"/>
                    <a:gd name="connsiteX9" fmla="*/ 31457 w 56941"/>
                    <a:gd name="connsiteY9" fmla="*/ 1 h 93960"/>
                    <a:gd name="connsiteX10" fmla="*/ 35572 w 56941"/>
                    <a:gd name="connsiteY10" fmla="*/ 267 h 93960"/>
                    <a:gd name="connsiteX11" fmla="*/ 35572 w 56941"/>
                    <a:gd name="connsiteY11" fmla="*/ 8364 h 93960"/>
                    <a:gd name="connsiteX12" fmla="*/ 32387 w 56941"/>
                    <a:gd name="connsiteY12" fmla="*/ 8098 h 93960"/>
                    <a:gd name="connsiteX13" fmla="*/ 17387 w 56941"/>
                    <a:gd name="connsiteY13" fmla="*/ 24818 h 93960"/>
                    <a:gd name="connsiteX14" fmla="*/ 17387 w 56941"/>
                    <a:gd name="connsiteY14" fmla="*/ 27209 h 93960"/>
                    <a:gd name="connsiteX15" fmla="*/ 56807 w 56941"/>
                    <a:gd name="connsiteY15" fmla="*/ 27209 h 93960"/>
                    <a:gd name="connsiteX16" fmla="*/ 56807 w 56941"/>
                    <a:gd name="connsiteY16" fmla="*/ 93960 h 93960"/>
                    <a:gd name="connsiteX17" fmla="*/ 47784 w 56941"/>
                    <a:gd name="connsiteY17" fmla="*/ 93960 h 93960"/>
                    <a:gd name="connsiteX18" fmla="*/ 47518 w 56941"/>
                    <a:gd name="connsiteY18" fmla="*/ 665 h 93960"/>
                    <a:gd name="connsiteX19" fmla="*/ 56942 w 56941"/>
                    <a:gd name="connsiteY19" fmla="*/ 665 h 93960"/>
                    <a:gd name="connsiteX20" fmla="*/ 56942 w 56941"/>
                    <a:gd name="connsiteY20" fmla="*/ 11945 h 93960"/>
                    <a:gd name="connsiteX21" fmla="*/ 47518 w 56941"/>
                    <a:gd name="connsiteY21" fmla="*/ 11945 h 93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6941" h="93960">
                      <a:moveTo>
                        <a:pt x="47784" y="34773"/>
                      </a:moveTo>
                      <a:lnTo>
                        <a:pt x="17387" y="34773"/>
                      </a:lnTo>
                      <a:lnTo>
                        <a:pt x="17387" y="93960"/>
                      </a:lnTo>
                      <a:lnTo>
                        <a:pt x="8360" y="93960"/>
                      </a:lnTo>
                      <a:lnTo>
                        <a:pt x="8360" y="34773"/>
                      </a:lnTo>
                      <a:lnTo>
                        <a:pt x="0" y="34773"/>
                      </a:lnTo>
                      <a:lnTo>
                        <a:pt x="0" y="27209"/>
                      </a:lnTo>
                      <a:lnTo>
                        <a:pt x="8360" y="27209"/>
                      </a:lnTo>
                      <a:lnTo>
                        <a:pt x="8360" y="24818"/>
                      </a:lnTo>
                      <a:cubicBezTo>
                        <a:pt x="8360" y="2789"/>
                        <a:pt x="23892" y="1"/>
                        <a:pt x="31457" y="1"/>
                      </a:cubicBezTo>
                      <a:cubicBezTo>
                        <a:pt x="32834" y="-13"/>
                        <a:pt x="34209" y="76"/>
                        <a:pt x="35572" y="267"/>
                      </a:cubicBezTo>
                      <a:lnTo>
                        <a:pt x="35572" y="8364"/>
                      </a:lnTo>
                      <a:cubicBezTo>
                        <a:pt x="34520" y="8180"/>
                        <a:pt x="33454" y="8091"/>
                        <a:pt x="32387" y="8098"/>
                      </a:cubicBezTo>
                      <a:cubicBezTo>
                        <a:pt x="27208" y="8098"/>
                        <a:pt x="17387" y="9956"/>
                        <a:pt x="17387" y="24818"/>
                      </a:cubicBezTo>
                      <a:lnTo>
                        <a:pt x="17387" y="27209"/>
                      </a:lnTo>
                      <a:lnTo>
                        <a:pt x="56807" y="27209"/>
                      </a:lnTo>
                      <a:lnTo>
                        <a:pt x="56807" y="93960"/>
                      </a:lnTo>
                      <a:lnTo>
                        <a:pt x="47784" y="93960"/>
                      </a:lnTo>
                      <a:close/>
                      <a:moveTo>
                        <a:pt x="47518" y="665"/>
                      </a:moveTo>
                      <a:lnTo>
                        <a:pt x="56942" y="665"/>
                      </a:lnTo>
                      <a:lnTo>
                        <a:pt x="56942" y="11945"/>
                      </a:lnTo>
                      <a:lnTo>
                        <a:pt x="47518" y="11945"/>
                      </a:lnTo>
                      <a:close/>
                    </a:path>
                  </a:pathLst>
                </a:custGeom>
                <a:solidFill>
                  <a:srgbClr val="001489"/>
                </a:solidFill>
                <a:ln w="4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BE"/>
                </a:p>
              </p:txBody>
            </p:sp>
            <p:sp>
              <p:nvSpPr>
                <p:cNvPr id="169" name="Freeform 168">
                  <a:extLst>
                    <a:ext uri="{FF2B5EF4-FFF2-40B4-BE49-F238E27FC236}">
                      <a16:creationId xmlns:a16="http://schemas.microsoft.com/office/drawing/2014/main" id="{65F3212C-EA1C-C348-AF65-CDFCB917B8A6}"/>
                    </a:ext>
                  </a:extLst>
                </p:cNvPr>
                <p:cNvSpPr/>
                <p:nvPr/>
              </p:nvSpPr>
              <p:spPr>
                <a:xfrm>
                  <a:off x="8058314" y="3142202"/>
                  <a:ext cx="61056" cy="69967"/>
                </a:xfrm>
                <a:custGeom>
                  <a:avLst/>
                  <a:gdLst>
                    <a:gd name="connsiteX0" fmla="*/ 35040 w 61056"/>
                    <a:gd name="connsiteY0" fmla="*/ 23 h 69967"/>
                    <a:gd name="connsiteX1" fmla="*/ 59464 w 61056"/>
                    <a:gd name="connsiteY1" fmla="*/ 9577 h 69967"/>
                    <a:gd name="connsiteX2" fmla="*/ 54817 w 61056"/>
                    <a:gd name="connsiteY2" fmla="*/ 16347 h 69967"/>
                    <a:gd name="connsiteX3" fmla="*/ 35306 w 61056"/>
                    <a:gd name="connsiteY3" fmla="*/ 8250 h 69967"/>
                    <a:gd name="connsiteX4" fmla="*/ 9264 w 61056"/>
                    <a:gd name="connsiteY4" fmla="*/ 33403 h 69967"/>
                    <a:gd name="connsiteX5" fmla="*/ 9289 w 61056"/>
                    <a:gd name="connsiteY5" fmla="*/ 35057 h 69967"/>
                    <a:gd name="connsiteX6" fmla="*/ 34243 w 61056"/>
                    <a:gd name="connsiteY6" fmla="*/ 61850 h 69967"/>
                    <a:gd name="connsiteX7" fmla="*/ 35572 w 61056"/>
                    <a:gd name="connsiteY7" fmla="*/ 61863 h 69967"/>
                    <a:gd name="connsiteX8" fmla="*/ 56942 w 61056"/>
                    <a:gd name="connsiteY8" fmla="*/ 52440 h 69967"/>
                    <a:gd name="connsiteX9" fmla="*/ 61056 w 61056"/>
                    <a:gd name="connsiteY9" fmla="*/ 59476 h 69967"/>
                    <a:gd name="connsiteX10" fmla="*/ 35040 w 61056"/>
                    <a:gd name="connsiteY10" fmla="*/ 69959 h 69967"/>
                    <a:gd name="connsiteX11" fmla="*/ 0 w 61056"/>
                    <a:gd name="connsiteY11" fmla="*/ 35056 h 69967"/>
                    <a:gd name="connsiteX12" fmla="*/ 34909 w 61056"/>
                    <a:gd name="connsiteY12" fmla="*/ 23 h 69967"/>
                    <a:gd name="connsiteX13" fmla="*/ 35039 w 61056"/>
                    <a:gd name="connsiteY13" fmla="*/ 23 h 699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1056" h="69967">
                      <a:moveTo>
                        <a:pt x="35040" y="23"/>
                      </a:moveTo>
                      <a:cubicBezTo>
                        <a:pt x="44154" y="-318"/>
                        <a:pt x="53000" y="3142"/>
                        <a:pt x="59464" y="9577"/>
                      </a:cubicBezTo>
                      <a:lnTo>
                        <a:pt x="54817" y="16347"/>
                      </a:lnTo>
                      <a:cubicBezTo>
                        <a:pt x="49604" y="11229"/>
                        <a:pt x="42612" y="8327"/>
                        <a:pt x="35306" y="8250"/>
                      </a:cubicBezTo>
                      <a:cubicBezTo>
                        <a:pt x="21168" y="8006"/>
                        <a:pt x="9509" y="19268"/>
                        <a:pt x="9264" y="33403"/>
                      </a:cubicBezTo>
                      <a:cubicBezTo>
                        <a:pt x="9255" y="33955"/>
                        <a:pt x="9263" y="34506"/>
                        <a:pt x="9289" y="35057"/>
                      </a:cubicBezTo>
                      <a:cubicBezTo>
                        <a:pt x="8780" y="49345"/>
                        <a:pt x="19952" y="61341"/>
                        <a:pt x="34243" y="61850"/>
                      </a:cubicBezTo>
                      <a:cubicBezTo>
                        <a:pt x="34686" y="61866"/>
                        <a:pt x="35129" y="61870"/>
                        <a:pt x="35572" y="61863"/>
                      </a:cubicBezTo>
                      <a:cubicBezTo>
                        <a:pt x="43690" y="61806"/>
                        <a:pt x="51425" y="58396"/>
                        <a:pt x="56942" y="52440"/>
                      </a:cubicBezTo>
                      <a:lnTo>
                        <a:pt x="61056" y="59476"/>
                      </a:lnTo>
                      <a:cubicBezTo>
                        <a:pt x="54181" y="66378"/>
                        <a:pt x="44780" y="70166"/>
                        <a:pt x="35040" y="69959"/>
                      </a:cubicBezTo>
                      <a:cubicBezTo>
                        <a:pt x="15724" y="69995"/>
                        <a:pt x="36" y="54369"/>
                        <a:pt x="0" y="35056"/>
                      </a:cubicBezTo>
                      <a:cubicBezTo>
                        <a:pt x="-36" y="15744"/>
                        <a:pt x="15593" y="59"/>
                        <a:pt x="34909" y="23"/>
                      </a:cubicBezTo>
                      <a:cubicBezTo>
                        <a:pt x="34952" y="23"/>
                        <a:pt x="34996" y="23"/>
                        <a:pt x="35039" y="23"/>
                      </a:cubicBezTo>
                      <a:close/>
                    </a:path>
                  </a:pathLst>
                </a:custGeom>
                <a:solidFill>
                  <a:srgbClr val="001489"/>
                </a:solidFill>
                <a:ln w="4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BE"/>
                </a:p>
              </p:txBody>
            </p:sp>
            <p:sp>
              <p:nvSpPr>
                <p:cNvPr id="170" name="Freeform 169">
                  <a:extLst>
                    <a:ext uri="{FF2B5EF4-FFF2-40B4-BE49-F238E27FC236}">
                      <a16:creationId xmlns:a16="http://schemas.microsoft.com/office/drawing/2014/main" id="{DD661C61-FF32-024B-8A9E-9B112DDFD666}"/>
                    </a:ext>
                  </a:extLst>
                </p:cNvPr>
                <p:cNvSpPr/>
                <p:nvPr/>
              </p:nvSpPr>
              <p:spPr>
                <a:xfrm>
                  <a:off x="7690175" y="3268227"/>
                  <a:ext cx="60792" cy="94928"/>
                </a:xfrm>
                <a:custGeom>
                  <a:avLst/>
                  <a:gdLst>
                    <a:gd name="connsiteX0" fmla="*/ 0 w 60792"/>
                    <a:gd name="connsiteY0" fmla="*/ 1636 h 94928"/>
                    <a:gd name="connsiteX1" fmla="*/ 8628 w 60792"/>
                    <a:gd name="connsiteY1" fmla="*/ 1636 h 94928"/>
                    <a:gd name="connsiteX2" fmla="*/ 8628 w 60792"/>
                    <a:gd name="connsiteY2" fmla="*/ 8136 h 94928"/>
                    <a:gd name="connsiteX3" fmla="*/ 8362 w 60792"/>
                    <a:gd name="connsiteY3" fmla="*/ 13314 h 94928"/>
                    <a:gd name="connsiteX4" fmla="*/ 8628 w 60792"/>
                    <a:gd name="connsiteY4" fmla="*/ 13314 h 94928"/>
                    <a:gd name="connsiteX5" fmla="*/ 31724 w 60792"/>
                    <a:gd name="connsiteY5" fmla="*/ 44 h 94928"/>
                    <a:gd name="connsiteX6" fmla="*/ 60792 w 60792"/>
                    <a:gd name="connsiteY6" fmla="*/ 35078 h 94928"/>
                    <a:gd name="connsiteX7" fmla="*/ 30927 w 60792"/>
                    <a:gd name="connsiteY7" fmla="*/ 69980 h 94928"/>
                    <a:gd name="connsiteX8" fmla="*/ 9027 w 60792"/>
                    <a:gd name="connsiteY8" fmla="*/ 57242 h 94928"/>
                    <a:gd name="connsiteX9" fmla="*/ 8761 w 60792"/>
                    <a:gd name="connsiteY9" fmla="*/ 57242 h 94928"/>
                    <a:gd name="connsiteX10" fmla="*/ 9027 w 60792"/>
                    <a:gd name="connsiteY10" fmla="*/ 63079 h 94928"/>
                    <a:gd name="connsiteX11" fmla="*/ 9027 w 60792"/>
                    <a:gd name="connsiteY11" fmla="*/ 94928 h 94928"/>
                    <a:gd name="connsiteX12" fmla="*/ 0 w 60792"/>
                    <a:gd name="connsiteY12" fmla="*/ 94928 h 94928"/>
                    <a:gd name="connsiteX13" fmla="*/ 29998 w 60792"/>
                    <a:gd name="connsiteY13" fmla="*/ 62019 h 94928"/>
                    <a:gd name="connsiteX14" fmla="*/ 51501 w 60792"/>
                    <a:gd name="connsiteY14" fmla="*/ 35078 h 94928"/>
                    <a:gd name="connsiteX15" fmla="*/ 30395 w 60792"/>
                    <a:gd name="connsiteY15" fmla="*/ 8271 h 94928"/>
                    <a:gd name="connsiteX16" fmla="*/ 8761 w 60792"/>
                    <a:gd name="connsiteY16" fmla="*/ 35213 h 94928"/>
                    <a:gd name="connsiteX17" fmla="*/ 29998 w 60792"/>
                    <a:gd name="connsiteY17" fmla="*/ 62019 h 94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60792" h="94928">
                      <a:moveTo>
                        <a:pt x="0" y="1636"/>
                      </a:moveTo>
                      <a:lnTo>
                        <a:pt x="8628" y="1636"/>
                      </a:lnTo>
                      <a:lnTo>
                        <a:pt x="8628" y="8136"/>
                      </a:lnTo>
                      <a:cubicBezTo>
                        <a:pt x="8630" y="9866"/>
                        <a:pt x="8541" y="11594"/>
                        <a:pt x="8362" y="13314"/>
                      </a:cubicBezTo>
                      <a:lnTo>
                        <a:pt x="8628" y="13314"/>
                      </a:lnTo>
                      <a:cubicBezTo>
                        <a:pt x="12987" y="4678"/>
                        <a:pt x="22066" y="-538"/>
                        <a:pt x="31724" y="44"/>
                      </a:cubicBezTo>
                      <a:cubicBezTo>
                        <a:pt x="49642" y="44"/>
                        <a:pt x="60792" y="14374"/>
                        <a:pt x="60792" y="35078"/>
                      </a:cubicBezTo>
                      <a:cubicBezTo>
                        <a:pt x="60792" y="56178"/>
                        <a:pt x="48181" y="69980"/>
                        <a:pt x="30927" y="69980"/>
                      </a:cubicBezTo>
                      <a:cubicBezTo>
                        <a:pt x="21804" y="70222"/>
                        <a:pt x="13327" y="65291"/>
                        <a:pt x="9027" y="57242"/>
                      </a:cubicBezTo>
                      <a:lnTo>
                        <a:pt x="8761" y="57242"/>
                      </a:lnTo>
                      <a:cubicBezTo>
                        <a:pt x="8947" y="59182"/>
                        <a:pt x="9036" y="61130"/>
                        <a:pt x="9027" y="63079"/>
                      </a:cubicBezTo>
                      <a:lnTo>
                        <a:pt x="9027" y="94928"/>
                      </a:lnTo>
                      <a:lnTo>
                        <a:pt x="0" y="94928"/>
                      </a:lnTo>
                      <a:close/>
                      <a:moveTo>
                        <a:pt x="29998" y="62019"/>
                      </a:moveTo>
                      <a:cubicBezTo>
                        <a:pt x="41811" y="62019"/>
                        <a:pt x="51501" y="52064"/>
                        <a:pt x="51501" y="35078"/>
                      </a:cubicBezTo>
                      <a:cubicBezTo>
                        <a:pt x="51501" y="18754"/>
                        <a:pt x="42873" y="8271"/>
                        <a:pt x="30395" y="8271"/>
                      </a:cubicBezTo>
                      <a:cubicBezTo>
                        <a:pt x="19247" y="8271"/>
                        <a:pt x="8761" y="16233"/>
                        <a:pt x="8761" y="35213"/>
                      </a:cubicBezTo>
                      <a:cubicBezTo>
                        <a:pt x="8761" y="48614"/>
                        <a:pt x="16193" y="62019"/>
                        <a:pt x="29998" y="62019"/>
                      </a:cubicBezTo>
                      <a:close/>
                    </a:path>
                  </a:pathLst>
                </a:custGeom>
                <a:solidFill>
                  <a:srgbClr val="001489"/>
                </a:solidFill>
                <a:ln w="4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BE"/>
                </a:p>
              </p:txBody>
            </p:sp>
            <p:sp>
              <p:nvSpPr>
                <p:cNvPr id="171" name="Freeform 170">
                  <a:extLst>
                    <a:ext uri="{FF2B5EF4-FFF2-40B4-BE49-F238E27FC236}">
                      <a16:creationId xmlns:a16="http://schemas.microsoft.com/office/drawing/2014/main" id="{C29AAFF3-145C-FB46-928D-F435E56B1B47}"/>
                    </a:ext>
                  </a:extLst>
                </p:cNvPr>
                <p:cNvSpPr/>
                <p:nvPr/>
              </p:nvSpPr>
              <p:spPr>
                <a:xfrm>
                  <a:off x="7762899" y="3268261"/>
                  <a:ext cx="53619" cy="69946"/>
                </a:xfrm>
                <a:custGeom>
                  <a:avLst/>
                  <a:gdLst>
                    <a:gd name="connsiteX0" fmla="*/ 40880 w 53619"/>
                    <a:gd name="connsiteY0" fmla="*/ 27082 h 69946"/>
                    <a:gd name="connsiteX1" fmla="*/ 44597 w 53619"/>
                    <a:gd name="connsiteY1" fmla="*/ 27082 h 69946"/>
                    <a:gd name="connsiteX2" fmla="*/ 44597 w 53619"/>
                    <a:gd name="connsiteY2" fmla="*/ 25355 h 69946"/>
                    <a:gd name="connsiteX3" fmla="*/ 28006 w 53619"/>
                    <a:gd name="connsiteY3" fmla="*/ 8102 h 69946"/>
                    <a:gd name="connsiteX4" fmla="*/ 9158 w 53619"/>
                    <a:gd name="connsiteY4" fmla="*/ 14475 h 69946"/>
                    <a:gd name="connsiteX5" fmla="*/ 4911 w 53619"/>
                    <a:gd name="connsiteY5" fmla="*/ 7574 h 69946"/>
                    <a:gd name="connsiteX6" fmla="*/ 28670 w 53619"/>
                    <a:gd name="connsiteY6" fmla="*/ 10 h 69946"/>
                    <a:gd name="connsiteX7" fmla="*/ 53620 w 53619"/>
                    <a:gd name="connsiteY7" fmla="*/ 25621 h 69946"/>
                    <a:gd name="connsiteX8" fmla="*/ 53620 w 53619"/>
                    <a:gd name="connsiteY8" fmla="*/ 68354 h 69946"/>
                    <a:gd name="connsiteX9" fmla="*/ 44996 w 53619"/>
                    <a:gd name="connsiteY9" fmla="*/ 68354 h 69946"/>
                    <a:gd name="connsiteX10" fmla="*/ 44996 w 53619"/>
                    <a:gd name="connsiteY10" fmla="*/ 61056 h 69946"/>
                    <a:gd name="connsiteX11" fmla="*/ 45260 w 53619"/>
                    <a:gd name="connsiteY11" fmla="*/ 55481 h 69946"/>
                    <a:gd name="connsiteX12" fmla="*/ 44996 w 53619"/>
                    <a:gd name="connsiteY12" fmla="*/ 55481 h 69946"/>
                    <a:gd name="connsiteX13" fmla="*/ 22697 w 53619"/>
                    <a:gd name="connsiteY13" fmla="*/ 69946 h 69946"/>
                    <a:gd name="connsiteX14" fmla="*/ 0 w 53619"/>
                    <a:gd name="connsiteY14" fmla="*/ 50172 h 69946"/>
                    <a:gd name="connsiteX15" fmla="*/ 40880 w 53619"/>
                    <a:gd name="connsiteY15" fmla="*/ 27082 h 69946"/>
                    <a:gd name="connsiteX16" fmla="*/ 24156 w 53619"/>
                    <a:gd name="connsiteY16" fmla="*/ 62251 h 69946"/>
                    <a:gd name="connsiteX17" fmla="*/ 44597 w 53619"/>
                    <a:gd name="connsiteY17" fmla="*/ 37434 h 69946"/>
                    <a:gd name="connsiteX18" fmla="*/ 44597 w 53619"/>
                    <a:gd name="connsiteY18" fmla="*/ 34511 h 69946"/>
                    <a:gd name="connsiteX19" fmla="*/ 40749 w 53619"/>
                    <a:gd name="connsiteY19" fmla="*/ 34511 h 69946"/>
                    <a:gd name="connsiteX20" fmla="*/ 9291 w 53619"/>
                    <a:gd name="connsiteY20" fmla="*/ 49644 h 69946"/>
                    <a:gd name="connsiteX21" fmla="*/ 24156 w 53619"/>
                    <a:gd name="connsiteY21" fmla="*/ 62251 h 69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3619" h="69946">
                      <a:moveTo>
                        <a:pt x="40880" y="27082"/>
                      </a:moveTo>
                      <a:lnTo>
                        <a:pt x="44597" y="27082"/>
                      </a:lnTo>
                      <a:lnTo>
                        <a:pt x="44597" y="25355"/>
                      </a:lnTo>
                      <a:cubicBezTo>
                        <a:pt x="44597" y="12482"/>
                        <a:pt x="37561" y="8102"/>
                        <a:pt x="28006" y="8102"/>
                      </a:cubicBezTo>
                      <a:cubicBezTo>
                        <a:pt x="21212" y="8205"/>
                        <a:pt x="14620" y="10433"/>
                        <a:pt x="9158" y="14475"/>
                      </a:cubicBezTo>
                      <a:lnTo>
                        <a:pt x="4911" y="7574"/>
                      </a:lnTo>
                      <a:cubicBezTo>
                        <a:pt x="11767" y="2478"/>
                        <a:pt x="20129" y="-185"/>
                        <a:pt x="28670" y="10"/>
                      </a:cubicBezTo>
                      <a:cubicBezTo>
                        <a:pt x="44730" y="10"/>
                        <a:pt x="53620" y="8900"/>
                        <a:pt x="53620" y="25621"/>
                      </a:cubicBezTo>
                      <a:lnTo>
                        <a:pt x="53620" y="68354"/>
                      </a:lnTo>
                      <a:lnTo>
                        <a:pt x="44996" y="68354"/>
                      </a:lnTo>
                      <a:lnTo>
                        <a:pt x="44996" y="61056"/>
                      </a:lnTo>
                      <a:cubicBezTo>
                        <a:pt x="44986" y="59194"/>
                        <a:pt x="45074" y="57333"/>
                        <a:pt x="45260" y="55481"/>
                      </a:cubicBezTo>
                      <a:lnTo>
                        <a:pt x="44996" y="55481"/>
                      </a:lnTo>
                      <a:cubicBezTo>
                        <a:pt x="41133" y="64334"/>
                        <a:pt x="32357" y="70027"/>
                        <a:pt x="22697" y="69946"/>
                      </a:cubicBezTo>
                      <a:cubicBezTo>
                        <a:pt x="11547" y="69946"/>
                        <a:pt x="0" y="63442"/>
                        <a:pt x="0" y="50172"/>
                      </a:cubicBezTo>
                      <a:cubicBezTo>
                        <a:pt x="0" y="27610"/>
                        <a:pt x="29333" y="27082"/>
                        <a:pt x="40880" y="27082"/>
                      </a:cubicBezTo>
                      <a:close/>
                      <a:moveTo>
                        <a:pt x="24156" y="62251"/>
                      </a:moveTo>
                      <a:cubicBezTo>
                        <a:pt x="36898" y="62251"/>
                        <a:pt x="44597" y="48977"/>
                        <a:pt x="44597" y="37434"/>
                      </a:cubicBezTo>
                      <a:lnTo>
                        <a:pt x="44597" y="34511"/>
                      </a:lnTo>
                      <a:lnTo>
                        <a:pt x="40749" y="34511"/>
                      </a:lnTo>
                      <a:cubicBezTo>
                        <a:pt x="30262" y="34511"/>
                        <a:pt x="9291" y="34912"/>
                        <a:pt x="9291" y="49644"/>
                      </a:cubicBezTo>
                      <a:cubicBezTo>
                        <a:pt x="9291" y="55878"/>
                        <a:pt x="14202" y="62251"/>
                        <a:pt x="24156" y="62251"/>
                      </a:cubicBezTo>
                      <a:close/>
                    </a:path>
                  </a:pathLst>
                </a:custGeom>
                <a:solidFill>
                  <a:srgbClr val="001489"/>
                </a:solidFill>
                <a:ln w="4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BE"/>
                </a:p>
              </p:txBody>
            </p:sp>
            <p:sp>
              <p:nvSpPr>
                <p:cNvPr id="172" name="Freeform 171">
                  <a:extLst>
                    <a:ext uri="{FF2B5EF4-FFF2-40B4-BE49-F238E27FC236}">
                      <a16:creationId xmlns:a16="http://schemas.microsoft.com/office/drawing/2014/main" id="{3BBF1A24-C298-214C-B5F3-27B8EE9DDE30}"/>
                    </a:ext>
                  </a:extLst>
                </p:cNvPr>
                <p:cNvSpPr/>
                <p:nvPr/>
              </p:nvSpPr>
              <p:spPr>
                <a:xfrm>
                  <a:off x="7830713" y="3251415"/>
                  <a:ext cx="35837" cy="85733"/>
                </a:xfrm>
                <a:custGeom>
                  <a:avLst/>
                  <a:gdLst>
                    <a:gd name="connsiteX0" fmla="*/ 8761 w 35837"/>
                    <a:gd name="connsiteY0" fmla="*/ 26806 h 85733"/>
                    <a:gd name="connsiteX1" fmla="*/ 0 w 35837"/>
                    <a:gd name="connsiteY1" fmla="*/ 26806 h 85733"/>
                    <a:gd name="connsiteX2" fmla="*/ 0 w 35837"/>
                    <a:gd name="connsiteY2" fmla="*/ 19242 h 85733"/>
                    <a:gd name="connsiteX3" fmla="*/ 8892 w 35837"/>
                    <a:gd name="connsiteY3" fmla="*/ 19242 h 85733"/>
                    <a:gd name="connsiteX4" fmla="*/ 8892 w 35837"/>
                    <a:gd name="connsiteY4" fmla="*/ 0 h 85733"/>
                    <a:gd name="connsiteX5" fmla="*/ 17788 w 35837"/>
                    <a:gd name="connsiteY5" fmla="*/ 0 h 85733"/>
                    <a:gd name="connsiteX6" fmla="*/ 17788 w 35837"/>
                    <a:gd name="connsiteY6" fmla="*/ 19242 h 85733"/>
                    <a:gd name="connsiteX7" fmla="*/ 34511 w 35837"/>
                    <a:gd name="connsiteY7" fmla="*/ 19242 h 85733"/>
                    <a:gd name="connsiteX8" fmla="*/ 34511 w 35837"/>
                    <a:gd name="connsiteY8" fmla="*/ 26806 h 85733"/>
                    <a:gd name="connsiteX9" fmla="*/ 17788 w 35837"/>
                    <a:gd name="connsiteY9" fmla="*/ 26806 h 85733"/>
                    <a:gd name="connsiteX10" fmla="*/ 17788 w 35837"/>
                    <a:gd name="connsiteY10" fmla="*/ 59986 h 85733"/>
                    <a:gd name="connsiteX11" fmla="*/ 32784 w 35837"/>
                    <a:gd name="connsiteY11" fmla="*/ 77635 h 85733"/>
                    <a:gd name="connsiteX12" fmla="*/ 35838 w 35837"/>
                    <a:gd name="connsiteY12" fmla="*/ 77369 h 85733"/>
                    <a:gd name="connsiteX13" fmla="*/ 35838 w 35837"/>
                    <a:gd name="connsiteY13" fmla="*/ 85466 h 85733"/>
                    <a:gd name="connsiteX14" fmla="*/ 31990 w 35837"/>
                    <a:gd name="connsiteY14" fmla="*/ 85732 h 85733"/>
                    <a:gd name="connsiteX15" fmla="*/ 8761 w 35837"/>
                    <a:gd name="connsiteY15" fmla="*/ 60915 h 857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5837" h="85733">
                      <a:moveTo>
                        <a:pt x="8761" y="26806"/>
                      </a:moveTo>
                      <a:lnTo>
                        <a:pt x="0" y="26806"/>
                      </a:lnTo>
                      <a:lnTo>
                        <a:pt x="0" y="19242"/>
                      </a:lnTo>
                      <a:lnTo>
                        <a:pt x="8892" y="19242"/>
                      </a:lnTo>
                      <a:lnTo>
                        <a:pt x="8892" y="0"/>
                      </a:lnTo>
                      <a:lnTo>
                        <a:pt x="17788" y="0"/>
                      </a:lnTo>
                      <a:lnTo>
                        <a:pt x="17788" y="19242"/>
                      </a:lnTo>
                      <a:lnTo>
                        <a:pt x="34511" y="19242"/>
                      </a:lnTo>
                      <a:lnTo>
                        <a:pt x="34511" y="26806"/>
                      </a:lnTo>
                      <a:lnTo>
                        <a:pt x="17788" y="26806"/>
                      </a:lnTo>
                      <a:lnTo>
                        <a:pt x="17788" y="59986"/>
                      </a:lnTo>
                      <a:cubicBezTo>
                        <a:pt x="17788" y="75646"/>
                        <a:pt x="27740" y="77635"/>
                        <a:pt x="32784" y="77635"/>
                      </a:cubicBezTo>
                      <a:cubicBezTo>
                        <a:pt x="33808" y="77648"/>
                        <a:pt x="34831" y="77559"/>
                        <a:pt x="35838" y="77369"/>
                      </a:cubicBezTo>
                      <a:lnTo>
                        <a:pt x="35838" y="85466"/>
                      </a:lnTo>
                      <a:cubicBezTo>
                        <a:pt x="34565" y="85659"/>
                        <a:pt x="33277" y="85747"/>
                        <a:pt x="31990" y="85732"/>
                      </a:cubicBezTo>
                      <a:cubicBezTo>
                        <a:pt x="24289" y="85732"/>
                        <a:pt x="8761" y="83210"/>
                        <a:pt x="8761" y="60915"/>
                      </a:cubicBezTo>
                      <a:close/>
                    </a:path>
                  </a:pathLst>
                </a:custGeom>
                <a:solidFill>
                  <a:srgbClr val="001489"/>
                </a:solidFill>
                <a:ln w="4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BE"/>
                </a:p>
              </p:txBody>
            </p:sp>
            <p:sp>
              <p:nvSpPr>
                <p:cNvPr id="173" name="Freeform 172">
                  <a:extLst>
                    <a:ext uri="{FF2B5EF4-FFF2-40B4-BE49-F238E27FC236}">
                      <a16:creationId xmlns:a16="http://schemas.microsoft.com/office/drawing/2014/main" id="{86B0FEB0-B16B-F341-8627-EDA933D64DDC}"/>
                    </a:ext>
                  </a:extLst>
                </p:cNvPr>
                <p:cNvSpPr/>
                <p:nvPr/>
              </p:nvSpPr>
              <p:spPr>
                <a:xfrm>
                  <a:off x="7881146" y="3243319"/>
                  <a:ext cx="9424" cy="93295"/>
                </a:xfrm>
                <a:custGeom>
                  <a:avLst/>
                  <a:gdLst>
                    <a:gd name="connsiteX0" fmla="*/ 0 w 9424"/>
                    <a:gd name="connsiteY0" fmla="*/ 0 h 93295"/>
                    <a:gd name="connsiteX1" fmla="*/ 9424 w 9424"/>
                    <a:gd name="connsiteY1" fmla="*/ 0 h 93295"/>
                    <a:gd name="connsiteX2" fmla="*/ 9424 w 9424"/>
                    <a:gd name="connsiteY2" fmla="*/ 11281 h 93295"/>
                    <a:gd name="connsiteX3" fmla="*/ 0 w 9424"/>
                    <a:gd name="connsiteY3" fmla="*/ 11281 h 93295"/>
                    <a:gd name="connsiteX4" fmla="*/ 266 w 9424"/>
                    <a:gd name="connsiteY4" fmla="*/ 26544 h 93295"/>
                    <a:gd name="connsiteX5" fmla="*/ 9289 w 9424"/>
                    <a:gd name="connsiteY5" fmla="*/ 26544 h 93295"/>
                    <a:gd name="connsiteX6" fmla="*/ 9289 w 9424"/>
                    <a:gd name="connsiteY6" fmla="*/ 93296 h 93295"/>
                    <a:gd name="connsiteX7" fmla="*/ 266 w 9424"/>
                    <a:gd name="connsiteY7" fmla="*/ 93296 h 932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424" h="93295">
                      <a:moveTo>
                        <a:pt x="0" y="0"/>
                      </a:moveTo>
                      <a:lnTo>
                        <a:pt x="9424" y="0"/>
                      </a:lnTo>
                      <a:lnTo>
                        <a:pt x="9424" y="11281"/>
                      </a:lnTo>
                      <a:lnTo>
                        <a:pt x="0" y="11281"/>
                      </a:lnTo>
                      <a:close/>
                      <a:moveTo>
                        <a:pt x="266" y="26544"/>
                      </a:moveTo>
                      <a:lnTo>
                        <a:pt x="9289" y="26544"/>
                      </a:lnTo>
                      <a:lnTo>
                        <a:pt x="9289" y="93296"/>
                      </a:lnTo>
                      <a:lnTo>
                        <a:pt x="266" y="93296"/>
                      </a:lnTo>
                      <a:close/>
                    </a:path>
                  </a:pathLst>
                </a:custGeom>
                <a:solidFill>
                  <a:srgbClr val="001489"/>
                </a:solidFill>
                <a:ln w="4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BE"/>
                </a:p>
              </p:txBody>
            </p:sp>
            <p:sp>
              <p:nvSpPr>
                <p:cNvPr id="174" name="Freeform 173">
                  <a:extLst>
                    <a:ext uri="{FF2B5EF4-FFF2-40B4-BE49-F238E27FC236}">
                      <a16:creationId xmlns:a16="http://schemas.microsoft.com/office/drawing/2014/main" id="{F373EEB4-ACE5-E842-A7A8-B8E5D05E7A55}"/>
                    </a:ext>
                  </a:extLst>
                </p:cNvPr>
                <p:cNvSpPr/>
                <p:nvPr/>
              </p:nvSpPr>
              <p:spPr>
                <a:xfrm>
                  <a:off x="7907535" y="3268271"/>
                  <a:ext cx="60811" cy="69957"/>
                </a:xfrm>
                <a:custGeom>
                  <a:avLst/>
                  <a:gdLst>
                    <a:gd name="connsiteX0" fmla="*/ 32936 w 60811"/>
                    <a:gd name="connsiteY0" fmla="*/ 0 h 69957"/>
                    <a:gd name="connsiteX1" fmla="*/ 60811 w 60811"/>
                    <a:gd name="connsiteY1" fmla="*/ 30789 h 69957"/>
                    <a:gd name="connsiteX2" fmla="*/ 60545 w 60811"/>
                    <a:gd name="connsiteY2" fmla="*/ 35431 h 69957"/>
                    <a:gd name="connsiteX3" fmla="*/ 9310 w 60811"/>
                    <a:gd name="connsiteY3" fmla="*/ 35431 h 69957"/>
                    <a:gd name="connsiteX4" fmla="*/ 35196 w 60811"/>
                    <a:gd name="connsiteY4" fmla="*/ 61840 h 69957"/>
                    <a:gd name="connsiteX5" fmla="*/ 55501 w 60811"/>
                    <a:gd name="connsiteY5" fmla="*/ 53748 h 69957"/>
                    <a:gd name="connsiteX6" fmla="*/ 59616 w 60811"/>
                    <a:gd name="connsiteY6" fmla="*/ 60649 h 69957"/>
                    <a:gd name="connsiteX7" fmla="*/ 34929 w 60811"/>
                    <a:gd name="connsiteY7" fmla="*/ 69936 h 69957"/>
                    <a:gd name="connsiteX8" fmla="*/ 21 w 60811"/>
                    <a:gd name="connsiteY8" fmla="*/ 37401 h 69957"/>
                    <a:gd name="connsiteX9" fmla="*/ 21 w 60811"/>
                    <a:gd name="connsiteY9" fmla="*/ 35034 h 69957"/>
                    <a:gd name="connsiteX10" fmla="*/ 32936 w 60811"/>
                    <a:gd name="connsiteY10" fmla="*/ 0 h 69957"/>
                    <a:gd name="connsiteX11" fmla="*/ 51653 w 60811"/>
                    <a:gd name="connsiteY11" fmla="*/ 28001 h 69957"/>
                    <a:gd name="connsiteX12" fmla="*/ 32674 w 60811"/>
                    <a:gd name="connsiteY12" fmla="*/ 7564 h 69957"/>
                    <a:gd name="connsiteX13" fmla="*/ 9711 w 60811"/>
                    <a:gd name="connsiteY13" fmla="*/ 28001 h 699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0811" h="69957">
                      <a:moveTo>
                        <a:pt x="32936" y="0"/>
                      </a:moveTo>
                      <a:cubicBezTo>
                        <a:pt x="51387" y="0"/>
                        <a:pt x="60811" y="14199"/>
                        <a:pt x="60811" y="30789"/>
                      </a:cubicBezTo>
                      <a:cubicBezTo>
                        <a:pt x="60811" y="32381"/>
                        <a:pt x="60545" y="35431"/>
                        <a:pt x="60545" y="35431"/>
                      </a:cubicBezTo>
                      <a:lnTo>
                        <a:pt x="9310" y="35431"/>
                      </a:lnTo>
                      <a:cubicBezTo>
                        <a:pt x="9711" y="52552"/>
                        <a:pt x="21391" y="61840"/>
                        <a:pt x="35196" y="61840"/>
                      </a:cubicBezTo>
                      <a:cubicBezTo>
                        <a:pt x="42721" y="61693"/>
                        <a:pt x="49938" y="58817"/>
                        <a:pt x="55501" y="53748"/>
                      </a:cubicBezTo>
                      <a:lnTo>
                        <a:pt x="59616" y="60649"/>
                      </a:lnTo>
                      <a:cubicBezTo>
                        <a:pt x="52748" y="66571"/>
                        <a:pt x="43999" y="69863"/>
                        <a:pt x="34929" y="69936"/>
                      </a:cubicBezTo>
                      <a:cubicBezTo>
                        <a:pt x="16304" y="70590"/>
                        <a:pt x="675" y="56023"/>
                        <a:pt x="21" y="37401"/>
                      </a:cubicBezTo>
                      <a:cubicBezTo>
                        <a:pt x="-7" y="36612"/>
                        <a:pt x="-7" y="35823"/>
                        <a:pt x="21" y="35034"/>
                      </a:cubicBezTo>
                      <a:cubicBezTo>
                        <a:pt x="21" y="13135"/>
                        <a:pt x="14886" y="0"/>
                        <a:pt x="32936" y="0"/>
                      </a:cubicBezTo>
                      <a:close/>
                      <a:moveTo>
                        <a:pt x="51653" y="28001"/>
                      </a:moveTo>
                      <a:cubicBezTo>
                        <a:pt x="51121" y="14064"/>
                        <a:pt x="42626" y="7564"/>
                        <a:pt x="32674" y="7564"/>
                      </a:cubicBezTo>
                      <a:cubicBezTo>
                        <a:pt x="20856" y="7335"/>
                        <a:pt x="10852" y="16238"/>
                        <a:pt x="9711" y="28001"/>
                      </a:cubicBezTo>
                      <a:close/>
                    </a:path>
                  </a:pathLst>
                </a:custGeom>
                <a:solidFill>
                  <a:srgbClr val="001489"/>
                </a:solidFill>
                <a:ln w="4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BE"/>
                </a:p>
              </p:txBody>
            </p:sp>
            <p:sp>
              <p:nvSpPr>
                <p:cNvPr id="175" name="Freeform 174">
                  <a:extLst>
                    <a:ext uri="{FF2B5EF4-FFF2-40B4-BE49-F238E27FC236}">
                      <a16:creationId xmlns:a16="http://schemas.microsoft.com/office/drawing/2014/main" id="{EB7CE73B-8A95-3348-AB72-3AC8EB79B43D}"/>
                    </a:ext>
                  </a:extLst>
                </p:cNvPr>
                <p:cNvSpPr/>
                <p:nvPr/>
              </p:nvSpPr>
              <p:spPr>
                <a:xfrm>
                  <a:off x="7985590" y="3268262"/>
                  <a:ext cx="57871" cy="68352"/>
                </a:xfrm>
                <a:custGeom>
                  <a:avLst/>
                  <a:gdLst>
                    <a:gd name="connsiteX0" fmla="*/ 0 w 57871"/>
                    <a:gd name="connsiteY0" fmla="*/ 1601 h 68352"/>
                    <a:gd name="connsiteX1" fmla="*/ 8892 w 57871"/>
                    <a:gd name="connsiteY1" fmla="*/ 1601 h 68352"/>
                    <a:gd name="connsiteX2" fmla="*/ 8892 w 57871"/>
                    <a:gd name="connsiteY2" fmla="*/ 11552 h 68352"/>
                    <a:gd name="connsiteX3" fmla="*/ 8626 w 57871"/>
                    <a:gd name="connsiteY3" fmla="*/ 16861 h 68352"/>
                    <a:gd name="connsiteX4" fmla="*/ 8892 w 57871"/>
                    <a:gd name="connsiteY4" fmla="*/ 16861 h 68352"/>
                    <a:gd name="connsiteX5" fmla="*/ 35572 w 57871"/>
                    <a:gd name="connsiteY5" fmla="*/ 9 h 68352"/>
                    <a:gd name="connsiteX6" fmla="*/ 57871 w 57871"/>
                    <a:gd name="connsiteY6" fmla="*/ 25886 h 68352"/>
                    <a:gd name="connsiteX7" fmla="*/ 57871 w 57871"/>
                    <a:gd name="connsiteY7" fmla="*/ 68353 h 68352"/>
                    <a:gd name="connsiteX8" fmla="*/ 48844 w 57871"/>
                    <a:gd name="connsiteY8" fmla="*/ 68353 h 68352"/>
                    <a:gd name="connsiteX9" fmla="*/ 48844 w 57871"/>
                    <a:gd name="connsiteY9" fmla="*/ 28277 h 68352"/>
                    <a:gd name="connsiteX10" fmla="*/ 34376 w 57871"/>
                    <a:gd name="connsiteY10" fmla="*/ 8502 h 68352"/>
                    <a:gd name="connsiteX11" fmla="*/ 10087 w 57871"/>
                    <a:gd name="connsiteY11" fmla="*/ 27347 h 68352"/>
                    <a:gd name="connsiteX12" fmla="*/ 9023 w 57871"/>
                    <a:gd name="connsiteY12" fmla="*/ 36369 h 68352"/>
                    <a:gd name="connsiteX13" fmla="*/ 9023 w 57871"/>
                    <a:gd name="connsiteY13" fmla="*/ 68353 h 68352"/>
                    <a:gd name="connsiteX14" fmla="*/ 0 w 57871"/>
                    <a:gd name="connsiteY14" fmla="*/ 68353 h 68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7871" h="68352">
                      <a:moveTo>
                        <a:pt x="0" y="1601"/>
                      </a:moveTo>
                      <a:lnTo>
                        <a:pt x="8892" y="1601"/>
                      </a:lnTo>
                      <a:lnTo>
                        <a:pt x="8892" y="11552"/>
                      </a:lnTo>
                      <a:cubicBezTo>
                        <a:pt x="8892" y="14474"/>
                        <a:pt x="8626" y="16861"/>
                        <a:pt x="8626" y="16861"/>
                      </a:cubicBezTo>
                      <a:lnTo>
                        <a:pt x="8892" y="16861"/>
                      </a:lnTo>
                      <a:cubicBezTo>
                        <a:pt x="13562" y="6369"/>
                        <a:pt x="24090" y="-281"/>
                        <a:pt x="35572" y="9"/>
                      </a:cubicBezTo>
                      <a:cubicBezTo>
                        <a:pt x="52029" y="9"/>
                        <a:pt x="57871" y="9432"/>
                        <a:pt x="57871" y="25886"/>
                      </a:cubicBezTo>
                      <a:lnTo>
                        <a:pt x="57871" y="68353"/>
                      </a:lnTo>
                      <a:lnTo>
                        <a:pt x="48844" y="68353"/>
                      </a:lnTo>
                      <a:lnTo>
                        <a:pt x="48844" y="28277"/>
                      </a:lnTo>
                      <a:cubicBezTo>
                        <a:pt x="48844" y="17790"/>
                        <a:pt x="47252" y="8502"/>
                        <a:pt x="34376" y="8502"/>
                      </a:cubicBezTo>
                      <a:cubicBezTo>
                        <a:pt x="22962" y="8606"/>
                        <a:pt x="13022" y="16318"/>
                        <a:pt x="10087" y="27347"/>
                      </a:cubicBezTo>
                      <a:cubicBezTo>
                        <a:pt x="9317" y="30291"/>
                        <a:pt x="8959" y="33327"/>
                        <a:pt x="9023" y="36369"/>
                      </a:cubicBezTo>
                      <a:lnTo>
                        <a:pt x="9023" y="68353"/>
                      </a:lnTo>
                      <a:lnTo>
                        <a:pt x="0" y="68353"/>
                      </a:lnTo>
                      <a:close/>
                    </a:path>
                  </a:pathLst>
                </a:custGeom>
                <a:solidFill>
                  <a:srgbClr val="001489"/>
                </a:solidFill>
                <a:ln w="4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BE"/>
                </a:p>
              </p:txBody>
            </p:sp>
            <p:sp>
              <p:nvSpPr>
                <p:cNvPr id="176" name="Freeform 175">
                  <a:extLst>
                    <a:ext uri="{FF2B5EF4-FFF2-40B4-BE49-F238E27FC236}">
                      <a16:creationId xmlns:a16="http://schemas.microsoft.com/office/drawing/2014/main" id="{15B66976-6100-8E4B-9132-2F05F208E79A}"/>
                    </a:ext>
                  </a:extLst>
                </p:cNvPr>
                <p:cNvSpPr/>
                <p:nvPr/>
              </p:nvSpPr>
              <p:spPr>
                <a:xfrm>
                  <a:off x="8058048" y="3251415"/>
                  <a:ext cx="35837" cy="85733"/>
                </a:xfrm>
                <a:custGeom>
                  <a:avLst/>
                  <a:gdLst>
                    <a:gd name="connsiteX0" fmla="*/ 8761 w 35837"/>
                    <a:gd name="connsiteY0" fmla="*/ 26806 h 85733"/>
                    <a:gd name="connsiteX1" fmla="*/ 0 w 35837"/>
                    <a:gd name="connsiteY1" fmla="*/ 26806 h 85733"/>
                    <a:gd name="connsiteX2" fmla="*/ 0 w 35837"/>
                    <a:gd name="connsiteY2" fmla="*/ 19242 h 85733"/>
                    <a:gd name="connsiteX3" fmla="*/ 8892 w 35837"/>
                    <a:gd name="connsiteY3" fmla="*/ 19242 h 85733"/>
                    <a:gd name="connsiteX4" fmla="*/ 8892 w 35837"/>
                    <a:gd name="connsiteY4" fmla="*/ 0 h 85733"/>
                    <a:gd name="connsiteX5" fmla="*/ 17784 w 35837"/>
                    <a:gd name="connsiteY5" fmla="*/ 0 h 85733"/>
                    <a:gd name="connsiteX6" fmla="*/ 17784 w 35837"/>
                    <a:gd name="connsiteY6" fmla="*/ 19242 h 85733"/>
                    <a:gd name="connsiteX7" fmla="*/ 34507 w 35837"/>
                    <a:gd name="connsiteY7" fmla="*/ 19242 h 85733"/>
                    <a:gd name="connsiteX8" fmla="*/ 34507 w 35837"/>
                    <a:gd name="connsiteY8" fmla="*/ 26806 h 85733"/>
                    <a:gd name="connsiteX9" fmla="*/ 17784 w 35837"/>
                    <a:gd name="connsiteY9" fmla="*/ 26806 h 85733"/>
                    <a:gd name="connsiteX10" fmla="*/ 17784 w 35837"/>
                    <a:gd name="connsiteY10" fmla="*/ 59986 h 85733"/>
                    <a:gd name="connsiteX11" fmla="*/ 32784 w 35837"/>
                    <a:gd name="connsiteY11" fmla="*/ 77635 h 85733"/>
                    <a:gd name="connsiteX12" fmla="*/ 35838 w 35837"/>
                    <a:gd name="connsiteY12" fmla="*/ 77369 h 85733"/>
                    <a:gd name="connsiteX13" fmla="*/ 35838 w 35837"/>
                    <a:gd name="connsiteY13" fmla="*/ 85466 h 85733"/>
                    <a:gd name="connsiteX14" fmla="*/ 31986 w 35837"/>
                    <a:gd name="connsiteY14" fmla="*/ 85732 h 85733"/>
                    <a:gd name="connsiteX15" fmla="*/ 8761 w 35837"/>
                    <a:gd name="connsiteY15" fmla="*/ 60915 h 857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5837" h="85733">
                      <a:moveTo>
                        <a:pt x="8761" y="26806"/>
                      </a:moveTo>
                      <a:lnTo>
                        <a:pt x="0" y="26806"/>
                      </a:lnTo>
                      <a:lnTo>
                        <a:pt x="0" y="19242"/>
                      </a:lnTo>
                      <a:lnTo>
                        <a:pt x="8892" y="19242"/>
                      </a:lnTo>
                      <a:lnTo>
                        <a:pt x="8892" y="0"/>
                      </a:lnTo>
                      <a:lnTo>
                        <a:pt x="17784" y="0"/>
                      </a:lnTo>
                      <a:lnTo>
                        <a:pt x="17784" y="19242"/>
                      </a:lnTo>
                      <a:lnTo>
                        <a:pt x="34507" y="19242"/>
                      </a:lnTo>
                      <a:lnTo>
                        <a:pt x="34507" y="26806"/>
                      </a:lnTo>
                      <a:lnTo>
                        <a:pt x="17784" y="26806"/>
                      </a:lnTo>
                      <a:lnTo>
                        <a:pt x="17784" y="59986"/>
                      </a:lnTo>
                      <a:cubicBezTo>
                        <a:pt x="17784" y="75646"/>
                        <a:pt x="27740" y="77635"/>
                        <a:pt x="32784" y="77635"/>
                      </a:cubicBezTo>
                      <a:cubicBezTo>
                        <a:pt x="33808" y="77648"/>
                        <a:pt x="34831" y="77559"/>
                        <a:pt x="35838" y="77369"/>
                      </a:cubicBezTo>
                      <a:lnTo>
                        <a:pt x="35838" y="85466"/>
                      </a:lnTo>
                      <a:cubicBezTo>
                        <a:pt x="34563" y="85659"/>
                        <a:pt x="33275" y="85748"/>
                        <a:pt x="31986" y="85732"/>
                      </a:cubicBezTo>
                      <a:cubicBezTo>
                        <a:pt x="24289" y="85732"/>
                        <a:pt x="8761" y="83210"/>
                        <a:pt x="8761" y="60915"/>
                      </a:cubicBezTo>
                      <a:close/>
                    </a:path>
                  </a:pathLst>
                </a:custGeom>
                <a:solidFill>
                  <a:srgbClr val="001489"/>
                </a:solidFill>
                <a:ln w="4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BE"/>
                </a:p>
              </p:txBody>
            </p:sp>
            <p:sp>
              <p:nvSpPr>
                <p:cNvPr id="177" name="Freeform 176">
                  <a:extLst>
                    <a:ext uri="{FF2B5EF4-FFF2-40B4-BE49-F238E27FC236}">
                      <a16:creationId xmlns:a16="http://schemas.microsoft.com/office/drawing/2014/main" id="{122A157C-CE04-F44D-8D3B-554106035F25}"/>
                    </a:ext>
                  </a:extLst>
                </p:cNvPr>
                <p:cNvSpPr/>
                <p:nvPr/>
              </p:nvSpPr>
              <p:spPr>
                <a:xfrm>
                  <a:off x="7542668" y="3394273"/>
                  <a:ext cx="60792" cy="94928"/>
                </a:xfrm>
                <a:custGeom>
                  <a:avLst/>
                  <a:gdLst>
                    <a:gd name="connsiteX0" fmla="*/ 0 w 60792"/>
                    <a:gd name="connsiteY0" fmla="*/ 1636 h 94928"/>
                    <a:gd name="connsiteX1" fmla="*/ 8628 w 60792"/>
                    <a:gd name="connsiteY1" fmla="*/ 1636 h 94928"/>
                    <a:gd name="connsiteX2" fmla="*/ 8628 w 60792"/>
                    <a:gd name="connsiteY2" fmla="*/ 8136 h 94928"/>
                    <a:gd name="connsiteX3" fmla="*/ 8362 w 60792"/>
                    <a:gd name="connsiteY3" fmla="*/ 13314 h 94928"/>
                    <a:gd name="connsiteX4" fmla="*/ 8628 w 60792"/>
                    <a:gd name="connsiteY4" fmla="*/ 13314 h 94928"/>
                    <a:gd name="connsiteX5" fmla="*/ 31724 w 60792"/>
                    <a:gd name="connsiteY5" fmla="*/ 44 h 94928"/>
                    <a:gd name="connsiteX6" fmla="*/ 60792 w 60792"/>
                    <a:gd name="connsiteY6" fmla="*/ 35078 h 94928"/>
                    <a:gd name="connsiteX7" fmla="*/ 30927 w 60792"/>
                    <a:gd name="connsiteY7" fmla="*/ 69980 h 94928"/>
                    <a:gd name="connsiteX8" fmla="*/ 9027 w 60792"/>
                    <a:gd name="connsiteY8" fmla="*/ 57242 h 94928"/>
                    <a:gd name="connsiteX9" fmla="*/ 8761 w 60792"/>
                    <a:gd name="connsiteY9" fmla="*/ 57242 h 94928"/>
                    <a:gd name="connsiteX10" fmla="*/ 9027 w 60792"/>
                    <a:gd name="connsiteY10" fmla="*/ 63079 h 94928"/>
                    <a:gd name="connsiteX11" fmla="*/ 9027 w 60792"/>
                    <a:gd name="connsiteY11" fmla="*/ 94928 h 94928"/>
                    <a:gd name="connsiteX12" fmla="*/ 0 w 60792"/>
                    <a:gd name="connsiteY12" fmla="*/ 94928 h 94928"/>
                    <a:gd name="connsiteX13" fmla="*/ 29998 w 60792"/>
                    <a:gd name="connsiteY13" fmla="*/ 62019 h 94928"/>
                    <a:gd name="connsiteX14" fmla="*/ 51501 w 60792"/>
                    <a:gd name="connsiteY14" fmla="*/ 35078 h 94928"/>
                    <a:gd name="connsiteX15" fmla="*/ 30395 w 60792"/>
                    <a:gd name="connsiteY15" fmla="*/ 8271 h 94928"/>
                    <a:gd name="connsiteX16" fmla="*/ 8761 w 60792"/>
                    <a:gd name="connsiteY16" fmla="*/ 35213 h 94928"/>
                    <a:gd name="connsiteX17" fmla="*/ 29998 w 60792"/>
                    <a:gd name="connsiteY17" fmla="*/ 62019 h 94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60792" h="94928">
                      <a:moveTo>
                        <a:pt x="0" y="1636"/>
                      </a:moveTo>
                      <a:lnTo>
                        <a:pt x="8628" y="1636"/>
                      </a:lnTo>
                      <a:lnTo>
                        <a:pt x="8628" y="8136"/>
                      </a:lnTo>
                      <a:cubicBezTo>
                        <a:pt x="8630" y="9866"/>
                        <a:pt x="8541" y="11594"/>
                        <a:pt x="8362" y="13314"/>
                      </a:cubicBezTo>
                      <a:lnTo>
                        <a:pt x="8628" y="13314"/>
                      </a:lnTo>
                      <a:cubicBezTo>
                        <a:pt x="12987" y="4678"/>
                        <a:pt x="22066" y="-538"/>
                        <a:pt x="31724" y="44"/>
                      </a:cubicBezTo>
                      <a:cubicBezTo>
                        <a:pt x="49642" y="44"/>
                        <a:pt x="60792" y="14374"/>
                        <a:pt x="60792" y="35078"/>
                      </a:cubicBezTo>
                      <a:cubicBezTo>
                        <a:pt x="60792" y="56178"/>
                        <a:pt x="48181" y="69980"/>
                        <a:pt x="30927" y="69980"/>
                      </a:cubicBezTo>
                      <a:cubicBezTo>
                        <a:pt x="21804" y="70222"/>
                        <a:pt x="13327" y="65291"/>
                        <a:pt x="9027" y="57242"/>
                      </a:cubicBezTo>
                      <a:lnTo>
                        <a:pt x="8761" y="57242"/>
                      </a:lnTo>
                      <a:cubicBezTo>
                        <a:pt x="8947" y="59182"/>
                        <a:pt x="9036" y="61130"/>
                        <a:pt x="9027" y="63079"/>
                      </a:cubicBezTo>
                      <a:lnTo>
                        <a:pt x="9027" y="94928"/>
                      </a:lnTo>
                      <a:lnTo>
                        <a:pt x="0" y="94928"/>
                      </a:lnTo>
                      <a:close/>
                      <a:moveTo>
                        <a:pt x="29998" y="62019"/>
                      </a:moveTo>
                      <a:cubicBezTo>
                        <a:pt x="41811" y="62019"/>
                        <a:pt x="51501" y="52064"/>
                        <a:pt x="51501" y="35078"/>
                      </a:cubicBezTo>
                      <a:cubicBezTo>
                        <a:pt x="51501" y="18754"/>
                        <a:pt x="42873" y="8271"/>
                        <a:pt x="30395" y="8271"/>
                      </a:cubicBezTo>
                      <a:cubicBezTo>
                        <a:pt x="19247" y="8271"/>
                        <a:pt x="8761" y="16233"/>
                        <a:pt x="8761" y="35213"/>
                      </a:cubicBezTo>
                      <a:cubicBezTo>
                        <a:pt x="8761" y="48614"/>
                        <a:pt x="16193" y="62019"/>
                        <a:pt x="29998" y="62019"/>
                      </a:cubicBezTo>
                      <a:close/>
                    </a:path>
                  </a:pathLst>
                </a:custGeom>
                <a:solidFill>
                  <a:srgbClr val="001489"/>
                </a:solidFill>
                <a:ln w="4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BE"/>
                </a:p>
              </p:txBody>
            </p:sp>
            <p:sp>
              <p:nvSpPr>
                <p:cNvPr id="178" name="Freeform 177">
                  <a:extLst>
                    <a:ext uri="{FF2B5EF4-FFF2-40B4-BE49-F238E27FC236}">
                      <a16:creationId xmlns:a16="http://schemas.microsoft.com/office/drawing/2014/main" id="{702EA5E1-F06D-EE41-8DEB-7B78F6609E26}"/>
                    </a:ext>
                  </a:extLst>
                </p:cNvPr>
                <p:cNvSpPr/>
                <p:nvPr/>
              </p:nvSpPr>
              <p:spPr>
                <a:xfrm>
                  <a:off x="7615920" y="3394309"/>
                  <a:ext cx="69951" cy="69945"/>
                </a:xfrm>
                <a:custGeom>
                  <a:avLst/>
                  <a:gdLst>
                    <a:gd name="connsiteX0" fmla="*/ 35307 w 69951"/>
                    <a:gd name="connsiteY0" fmla="*/ 8 h 69945"/>
                    <a:gd name="connsiteX1" fmla="*/ 69950 w 69951"/>
                    <a:gd name="connsiteY1" fmla="*/ 35307 h 69945"/>
                    <a:gd name="connsiteX2" fmla="*/ 34644 w 69951"/>
                    <a:gd name="connsiteY2" fmla="*/ 69944 h 69945"/>
                    <a:gd name="connsiteX3" fmla="*/ 2 w 69951"/>
                    <a:gd name="connsiteY3" fmla="*/ 34644 h 69945"/>
                    <a:gd name="connsiteX4" fmla="*/ 34482 w 69951"/>
                    <a:gd name="connsiteY4" fmla="*/ 0 h 69945"/>
                    <a:gd name="connsiteX5" fmla="*/ 35307 w 69951"/>
                    <a:gd name="connsiteY5" fmla="*/ 8 h 69945"/>
                    <a:gd name="connsiteX6" fmla="*/ 35307 w 69951"/>
                    <a:gd name="connsiteY6" fmla="*/ 61848 h 69945"/>
                    <a:gd name="connsiteX7" fmla="*/ 61336 w 69951"/>
                    <a:gd name="connsiteY7" fmla="*/ 35207 h 69945"/>
                    <a:gd name="connsiteX8" fmla="*/ 61324 w 69951"/>
                    <a:gd name="connsiteY8" fmla="*/ 34644 h 69945"/>
                    <a:gd name="connsiteX9" fmla="*/ 35714 w 69951"/>
                    <a:gd name="connsiteY9" fmla="*/ 8227 h 69945"/>
                    <a:gd name="connsiteX10" fmla="*/ 9293 w 69951"/>
                    <a:gd name="connsiteY10" fmla="*/ 33832 h 69945"/>
                    <a:gd name="connsiteX11" fmla="*/ 9293 w 69951"/>
                    <a:gd name="connsiteY11" fmla="*/ 34644 h 69945"/>
                    <a:gd name="connsiteX12" fmla="*/ 34745 w 69951"/>
                    <a:gd name="connsiteY12" fmla="*/ 61835 h 69945"/>
                    <a:gd name="connsiteX13" fmla="*/ 35307 w 69951"/>
                    <a:gd name="connsiteY13" fmla="*/ 61848 h 699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9951" h="69945">
                      <a:moveTo>
                        <a:pt x="35307" y="8"/>
                      </a:moveTo>
                      <a:cubicBezTo>
                        <a:pt x="54623" y="191"/>
                        <a:pt x="70133" y="15995"/>
                        <a:pt x="69950" y="35307"/>
                      </a:cubicBezTo>
                      <a:cubicBezTo>
                        <a:pt x="69767" y="54620"/>
                        <a:pt x="53960" y="70127"/>
                        <a:pt x="34644" y="69944"/>
                      </a:cubicBezTo>
                      <a:cubicBezTo>
                        <a:pt x="15328" y="69761"/>
                        <a:pt x="-182" y="53957"/>
                        <a:pt x="2" y="34644"/>
                      </a:cubicBezTo>
                      <a:cubicBezTo>
                        <a:pt x="-46" y="15558"/>
                        <a:pt x="15392" y="47"/>
                        <a:pt x="34482" y="0"/>
                      </a:cubicBezTo>
                      <a:cubicBezTo>
                        <a:pt x="34757" y="-1"/>
                        <a:pt x="35032" y="2"/>
                        <a:pt x="35307" y="8"/>
                      </a:cubicBezTo>
                      <a:close/>
                      <a:moveTo>
                        <a:pt x="35307" y="61848"/>
                      </a:moveTo>
                      <a:cubicBezTo>
                        <a:pt x="49853" y="61678"/>
                        <a:pt x="61507" y="49750"/>
                        <a:pt x="61336" y="35207"/>
                      </a:cubicBezTo>
                      <a:cubicBezTo>
                        <a:pt x="61334" y="35020"/>
                        <a:pt x="61330" y="34832"/>
                        <a:pt x="61324" y="34644"/>
                      </a:cubicBezTo>
                      <a:cubicBezTo>
                        <a:pt x="61548" y="20279"/>
                        <a:pt x="50082" y="8451"/>
                        <a:pt x="35714" y="8227"/>
                      </a:cubicBezTo>
                      <a:cubicBezTo>
                        <a:pt x="21346" y="8003"/>
                        <a:pt x="9517" y="19466"/>
                        <a:pt x="9293" y="33832"/>
                      </a:cubicBezTo>
                      <a:cubicBezTo>
                        <a:pt x="9288" y="34103"/>
                        <a:pt x="9288" y="34373"/>
                        <a:pt x="9293" y="34644"/>
                      </a:cubicBezTo>
                      <a:cubicBezTo>
                        <a:pt x="8812" y="49180"/>
                        <a:pt x="20207" y="61354"/>
                        <a:pt x="34745" y="61835"/>
                      </a:cubicBezTo>
                      <a:cubicBezTo>
                        <a:pt x="34933" y="61841"/>
                        <a:pt x="35120" y="61845"/>
                        <a:pt x="35307" y="61848"/>
                      </a:cubicBezTo>
                      <a:close/>
                    </a:path>
                  </a:pathLst>
                </a:custGeom>
                <a:solidFill>
                  <a:srgbClr val="001489"/>
                </a:solidFill>
                <a:ln w="4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BE"/>
                </a:p>
              </p:txBody>
            </p:sp>
            <p:sp>
              <p:nvSpPr>
                <p:cNvPr id="179" name="Freeform 178">
                  <a:extLst>
                    <a:ext uri="{FF2B5EF4-FFF2-40B4-BE49-F238E27FC236}">
                      <a16:creationId xmlns:a16="http://schemas.microsoft.com/office/drawing/2014/main" id="{FC04247C-8793-EF46-9577-0D053D77153D}"/>
                    </a:ext>
                  </a:extLst>
                </p:cNvPr>
                <p:cNvSpPr/>
                <p:nvPr/>
              </p:nvSpPr>
              <p:spPr>
                <a:xfrm>
                  <a:off x="7703378" y="3394273"/>
                  <a:ext cx="60792" cy="94928"/>
                </a:xfrm>
                <a:custGeom>
                  <a:avLst/>
                  <a:gdLst>
                    <a:gd name="connsiteX0" fmla="*/ 0 w 60792"/>
                    <a:gd name="connsiteY0" fmla="*/ 1636 h 94928"/>
                    <a:gd name="connsiteX1" fmla="*/ 8628 w 60792"/>
                    <a:gd name="connsiteY1" fmla="*/ 1636 h 94928"/>
                    <a:gd name="connsiteX2" fmla="*/ 8628 w 60792"/>
                    <a:gd name="connsiteY2" fmla="*/ 8136 h 94928"/>
                    <a:gd name="connsiteX3" fmla="*/ 8362 w 60792"/>
                    <a:gd name="connsiteY3" fmla="*/ 13314 h 94928"/>
                    <a:gd name="connsiteX4" fmla="*/ 8628 w 60792"/>
                    <a:gd name="connsiteY4" fmla="*/ 13314 h 94928"/>
                    <a:gd name="connsiteX5" fmla="*/ 31724 w 60792"/>
                    <a:gd name="connsiteY5" fmla="*/ 44 h 94928"/>
                    <a:gd name="connsiteX6" fmla="*/ 60792 w 60792"/>
                    <a:gd name="connsiteY6" fmla="*/ 35078 h 94928"/>
                    <a:gd name="connsiteX7" fmla="*/ 30927 w 60792"/>
                    <a:gd name="connsiteY7" fmla="*/ 69980 h 94928"/>
                    <a:gd name="connsiteX8" fmla="*/ 9027 w 60792"/>
                    <a:gd name="connsiteY8" fmla="*/ 57242 h 94928"/>
                    <a:gd name="connsiteX9" fmla="*/ 8761 w 60792"/>
                    <a:gd name="connsiteY9" fmla="*/ 57242 h 94928"/>
                    <a:gd name="connsiteX10" fmla="*/ 9027 w 60792"/>
                    <a:gd name="connsiteY10" fmla="*/ 63079 h 94928"/>
                    <a:gd name="connsiteX11" fmla="*/ 9027 w 60792"/>
                    <a:gd name="connsiteY11" fmla="*/ 94928 h 94928"/>
                    <a:gd name="connsiteX12" fmla="*/ 0 w 60792"/>
                    <a:gd name="connsiteY12" fmla="*/ 94928 h 94928"/>
                    <a:gd name="connsiteX13" fmla="*/ 29998 w 60792"/>
                    <a:gd name="connsiteY13" fmla="*/ 62019 h 94928"/>
                    <a:gd name="connsiteX14" fmla="*/ 51501 w 60792"/>
                    <a:gd name="connsiteY14" fmla="*/ 35078 h 94928"/>
                    <a:gd name="connsiteX15" fmla="*/ 30395 w 60792"/>
                    <a:gd name="connsiteY15" fmla="*/ 8271 h 94928"/>
                    <a:gd name="connsiteX16" fmla="*/ 8761 w 60792"/>
                    <a:gd name="connsiteY16" fmla="*/ 35213 h 94928"/>
                    <a:gd name="connsiteX17" fmla="*/ 29998 w 60792"/>
                    <a:gd name="connsiteY17" fmla="*/ 62019 h 94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60792" h="94928">
                      <a:moveTo>
                        <a:pt x="0" y="1636"/>
                      </a:moveTo>
                      <a:lnTo>
                        <a:pt x="8628" y="1636"/>
                      </a:lnTo>
                      <a:lnTo>
                        <a:pt x="8628" y="8136"/>
                      </a:lnTo>
                      <a:cubicBezTo>
                        <a:pt x="8630" y="9866"/>
                        <a:pt x="8541" y="11594"/>
                        <a:pt x="8362" y="13314"/>
                      </a:cubicBezTo>
                      <a:lnTo>
                        <a:pt x="8628" y="13314"/>
                      </a:lnTo>
                      <a:cubicBezTo>
                        <a:pt x="12987" y="4678"/>
                        <a:pt x="22066" y="-538"/>
                        <a:pt x="31724" y="44"/>
                      </a:cubicBezTo>
                      <a:cubicBezTo>
                        <a:pt x="49642" y="44"/>
                        <a:pt x="60792" y="14374"/>
                        <a:pt x="60792" y="35078"/>
                      </a:cubicBezTo>
                      <a:cubicBezTo>
                        <a:pt x="60792" y="56178"/>
                        <a:pt x="48181" y="69980"/>
                        <a:pt x="30927" y="69980"/>
                      </a:cubicBezTo>
                      <a:cubicBezTo>
                        <a:pt x="21804" y="70222"/>
                        <a:pt x="13327" y="65291"/>
                        <a:pt x="9027" y="57242"/>
                      </a:cubicBezTo>
                      <a:lnTo>
                        <a:pt x="8761" y="57242"/>
                      </a:lnTo>
                      <a:cubicBezTo>
                        <a:pt x="8947" y="59182"/>
                        <a:pt x="9036" y="61130"/>
                        <a:pt x="9027" y="63079"/>
                      </a:cubicBezTo>
                      <a:lnTo>
                        <a:pt x="9027" y="94928"/>
                      </a:lnTo>
                      <a:lnTo>
                        <a:pt x="0" y="94928"/>
                      </a:lnTo>
                      <a:close/>
                      <a:moveTo>
                        <a:pt x="29998" y="62019"/>
                      </a:moveTo>
                      <a:cubicBezTo>
                        <a:pt x="41811" y="62019"/>
                        <a:pt x="51501" y="52064"/>
                        <a:pt x="51501" y="35078"/>
                      </a:cubicBezTo>
                      <a:cubicBezTo>
                        <a:pt x="51501" y="18754"/>
                        <a:pt x="42873" y="8271"/>
                        <a:pt x="30395" y="8271"/>
                      </a:cubicBezTo>
                      <a:cubicBezTo>
                        <a:pt x="19247" y="8271"/>
                        <a:pt x="8761" y="16233"/>
                        <a:pt x="8761" y="35213"/>
                      </a:cubicBezTo>
                      <a:cubicBezTo>
                        <a:pt x="8761" y="48614"/>
                        <a:pt x="16193" y="62019"/>
                        <a:pt x="29998" y="62019"/>
                      </a:cubicBezTo>
                      <a:close/>
                    </a:path>
                  </a:pathLst>
                </a:custGeom>
                <a:solidFill>
                  <a:srgbClr val="001489"/>
                </a:solidFill>
                <a:ln w="4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BE"/>
                </a:p>
              </p:txBody>
            </p:sp>
            <p:sp>
              <p:nvSpPr>
                <p:cNvPr id="180" name="Freeform 179">
                  <a:extLst>
                    <a:ext uri="{FF2B5EF4-FFF2-40B4-BE49-F238E27FC236}">
                      <a16:creationId xmlns:a16="http://schemas.microsoft.com/office/drawing/2014/main" id="{314DCAA2-3651-CD42-93B5-764698E1CD3A}"/>
                    </a:ext>
                  </a:extLst>
                </p:cNvPr>
                <p:cNvSpPr/>
                <p:nvPr/>
              </p:nvSpPr>
              <p:spPr>
                <a:xfrm>
                  <a:off x="7780614" y="3395910"/>
                  <a:ext cx="57207" cy="68344"/>
                </a:xfrm>
                <a:custGeom>
                  <a:avLst/>
                  <a:gdLst>
                    <a:gd name="connsiteX0" fmla="*/ 0 w 57207"/>
                    <a:gd name="connsiteY0" fmla="*/ 0 h 68344"/>
                    <a:gd name="connsiteX1" fmla="*/ 9027 w 57207"/>
                    <a:gd name="connsiteY1" fmla="*/ 0 h 68344"/>
                    <a:gd name="connsiteX2" fmla="*/ 9027 w 57207"/>
                    <a:gd name="connsiteY2" fmla="*/ 40076 h 68344"/>
                    <a:gd name="connsiteX3" fmla="*/ 23495 w 57207"/>
                    <a:gd name="connsiteY3" fmla="*/ 59851 h 68344"/>
                    <a:gd name="connsiteX4" fmla="*/ 48181 w 57207"/>
                    <a:gd name="connsiteY4" fmla="*/ 31980 h 68344"/>
                    <a:gd name="connsiteX5" fmla="*/ 48181 w 57207"/>
                    <a:gd name="connsiteY5" fmla="*/ 0 h 68344"/>
                    <a:gd name="connsiteX6" fmla="*/ 57208 w 57207"/>
                    <a:gd name="connsiteY6" fmla="*/ 0 h 68344"/>
                    <a:gd name="connsiteX7" fmla="*/ 57208 w 57207"/>
                    <a:gd name="connsiteY7" fmla="*/ 66752 h 68344"/>
                    <a:gd name="connsiteX8" fmla="*/ 48447 w 57207"/>
                    <a:gd name="connsiteY8" fmla="*/ 66752 h 68344"/>
                    <a:gd name="connsiteX9" fmla="*/ 48447 w 57207"/>
                    <a:gd name="connsiteY9" fmla="*/ 56797 h 68344"/>
                    <a:gd name="connsiteX10" fmla="*/ 48713 w 57207"/>
                    <a:gd name="connsiteY10" fmla="*/ 51488 h 68344"/>
                    <a:gd name="connsiteX11" fmla="*/ 48447 w 57207"/>
                    <a:gd name="connsiteY11" fmla="*/ 51488 h 68344"/>
                    <a:gd name="connsiteX12" fmla="*/ 22299 w 57207"/>
                    <a:gd name="connsiteY12" fmla="*/ 68344 h 68344"/>
                    <a:gd name="connsiteX13" fmla="*/ 0 w 57207"/>
                    <a:gd name="connsiteY13" fmla="*/ 42467 h 683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7207" h="68344">
                      <a:moveTo>
                        <a:pt x="0" y="0"/>
                      </a:moveTo>
                      <a:lnTo>
                        <a:pt x="9027" y="0"/>
                      </a:lnTo>
                      <a:lnTo>
                        <a:pt x="9027" y="40076"/>
                      </a:lnTo>
                      <a:cubicBezTo>
                        <a:pt x="9027" y="50563"/>
                        <a:pt x="10620" y="59851"/>
                        <a:pt x="23495" y="59851"/>
                      </a:cubicBezTo>
                      <a:cubicBezTo>
                        <a:pt x="38757" y="59851"/>
                        <a:pt x="48181" y="46445"/>
                        <a:pt x="48181" y="31980"/>
                      </a:cubicBezTo>
                      <a:lnTo>
                        <a:pt x="48181" y="0"/>
                      </a:lnTo>
                      <a:lnTo>
                        <a:pt x="57208" y="0"/>
                      </a:lnTo>
                      <a:lnTo>
                        <a:pt x="57208" y="66752"/>
                      </a:lnTo>
                      <a:lnTo>
                        <a:pt x="48447" y="66752"/>
                      </a:lnTo>
                      <a:lnTo>
                        <a:pt x="48447" y="56797"/>
                      </a:lnTo>
                      <a:cubicBezTo>
                        <a:pt x="48447" y="53879"/>
                        <a:pt x="48713" y="51488"/>
                        <a:pt x="48713" y="51488"/>
                      </a:cubicBezTo>
                      <a:lnTo>
                        <a:pt x="48447" y="51488"/>
                      </a:lnTo>
                      <a:cubicBezTo>
                        <a:pt x="43830" y="61781"/>
                        <a:pt x="33582" y="68388"/>
                        <a:pt x="22299" y="68344"/>
                      </a:cubicBezTo>
                      <a:cubicBezTo>
                        <a:pt x="6636" y="68344"/>
                        <a:pt x="0" y="59851"/>
                        <a:pt x="0" y="42467"/>
                      </a:cubicBezTo>
                      <a:close/>
                    </a:path>
                  </a:pathLst>
                </a:custGeom>
                <a:solidFill>
                  <a:srgbClr val="001489"/>
                </a:solidFill>
                <a:ln w="4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BE"/>
                </a:p>
              </p:txBody>
            </p:sp>
            <p:sp>
              <p:nvSpPr>
                <p:cNvPr id="181" name="Freeform 180">
                  <a:extLst>
                    <a:ext uri="{FF2B5EF4-FFF2-40B4-BE49-F238E27FC236}">
                      <a16:creationId xmlns:a16="http://schemas.microsoft.com/office/drawing/2014/main" id="{B1844588-74D9-E746-B963-47BB24EE1D06}"/>
                    </a:ext>
                  </a:extLst>
                </p:cNvPr>
                <p:cNvSpPr/>
                <p:nvPr/>
              </p:nvSpPr>
              <p:spPr>
                <a:xfrm>
                  <a:off x="7858914" y="3369365"/>
                  <a:ext cx="18713" cy="93827"/>
                </a:xfrm>
                <a:custGeom>
                  <a:avLst/>
                  <a:gdLst>
                    <a:gd name="connsiteX0" fmla="*/ 0 w 18713"/>
                    <a:gd name="connsiteY0" fmla="*/ 0 h 93827"/>
                    <a:gd name="connsiteX1" fmla="*/ 9023 w 18713"/>
                    <a:gd name="connsiteY1" fmla="*/ 0 h 93827"/>
                    <a:gd name="connsiteX2" fmla="*/ 9023 w 18713"/>
                    <a:gd name="connsiteY2" fmla="*/ 75511 h 93827"/>
                    <a:gd name="connsiteX3" fmla="*/ 16457 w 18713"/>
                    <a:gd name="connsiteY3" fmla="*/ 85601 h 93827"/>
                    <a:gd name="connsiteX4" fmla="*/ 18713 w 18713"/>
                    <a:gd name="connsiteY4" fmla="*/ 85466 h 93827"/>
                    <a:gd name="connsiteX5" fmla="*/ 18713 w 18713"/>
                    <a:gd name="connsiteY5" fmla="*/ 93562 h 93827"/>
                    <a:gd name="connsiteX6" fmla="*/ 15397 w 18713"/>
                    <a:gd name="connsiteY6" fmla="*/ 93828 h 93827"/>
                    <a:gd name="connsiteX7" fmla="*/ 0 w 18713"/>
                    <a:gd name="connsiteY7" fmla="*/ 77504 h 93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713" h="93827">
                      <a:moveTo>
                        <a:pt x="0" y="0"/>
                      </a:moveTo>
                      <a:lnTo>
                        <a:pt x="9023" y="0"/>
                      </a:lnTo>
                      <a:lnTo>
                        <a:pt x="9023" y="75511"/>
                      </a:lnTo>
                      <a:cubicBezTo>
                        <a:pt x="9023" y="84270"/>
                        <a:pt x="13006" y="85601"/>
                        <a:pt x="16457" y="85601"/>
                      </a:cubicBezTo>
                      <a:cubicBezTo>
                        <a:pt x="17212" y="85598"/>
                        <a:pt x="17965" y="85553"/>
                        <a:pt x="18713" y="85466"/>
                      </a:cubicBezTo>
                      <a:lnTo>
                        <a:pt x="18713" y="93562"/>
                      </a:lnTo>
                      <a:cubicBezTo>
                        <a:pt x="17616" y="93731"/>
                        <a:pt x="16508" y="93820"/>
                        <a:pt x="15397" y="93828"/>
                      </a:cubicBezTo>
                      <a:cubicBezTo>
                        <a:pt x="9821" y="93828"/>
                        <a:pt x="0" y="92101"/>
                        <a:pt x="0" y="77504"/>
                      </a:cubicBezTo>
                      <a:close/>
                    </a:path>
                  </a:pathLst>
                </a:custGeom>
                <a:solidFill>
                  <a:srgbClr val="001489"/>
                </a:solidFill>
                <a:ln w="4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BE"/>
                </a:p>
              </p:txBody>
            </p:sp>
            <p:sp>
              <p:nvSpPr>
                <p:cNvPr id="182" name="Freeform 181">
                  <a:extLst>
                    <a:ext uri="{FF2B5EF4-FFF2-40B4-BE49-F238E27FC236}">
                      <a16:creationId xmlns:a16="http://schemas.microsoft.com/office/drawing/2014/main" id="{AD1709E1-877C-374F-8C46-6A4945A842FC}"/>
                    </a:ext>
                  </a:extLst>
                </p:cNvPr>
                <p:cNvSpPr/>
                <p:nvPr/>
              </p:nvSpPr>
              <p:spPr>
                <a:xfrm>
                  <a:off x="7886912" y="3394307"/>
                  <a:ext cx="53625" cy="69946"/>
                </a:xfrm>
                <a:custGeom>
                  <a:avLst/>
                  <a:gdLst>
                    <a:gd name="connsiteX0" fmla="*/ 40882 w 53625"/>
                    <a:gd name="connsiteY0" fmla="*/ 27082 h 69946"/>
                    <a:gd name="connsiteX1" fmla="*/ 44599 w 53625"/>
                    <a:gd name="connsiteY1" fmla="*/ 27082 h 69946"/>
                    <a:gd name="connsiteX2" fmla="*/ 44599 w 53625"/>
                    <a:gd name="connsiteY2" fmla="*/ 25355 h 69946"/>
                    <a:gd name="connsiteX3" fmla="*/ 28006 w 53625"/>
                    <a:gd name="connsiteY3" fmla="*/ 8102 h 69946"/>
                    <a:gd name="connsiteX4" fmla="*/ 9158 w 53625"/>
                    <a:gd name="connsiteY4" fmla="*/ 14475 h 69946"/>
                    <a:gd name="connsiteX5" fmla="*/ 4913 w 53625"/>
                    <a:gd name="connsiteY5" fmla="*/ 7574 h 69946"/>
                    <a:gd name="connsiteX6" fmla="*/ 28670 w 53625"/>
                    <a:gd name="connsiteY6" fmla="*/ 10 h 69946"/>
                    <a:gd name="connsiteX7" fmla="*/ 53626 w 53625"/>
                    <a:gd name="connsiteY7" fmla="*/ 25621 h 69946"/>
                    <a:gd name="connsiteX8" fmla="*/ 53626 w 53625"/>
                    <a:gd name="connsiteY8" fmla="*/ 68354 h 69946"/>
                    <a:gd name="connsiteX9" fmla="*/ 44996 w 53625"/>
                    <a:gd name="connsiteY9" fmla="*/ 68354 h 69946"/>
                    <a:gd name="connsiteX10" fmla="*/ 44996 w 53625"/>
                    <a:gd name="connsiteY10" fmla="*/ 61056 h 69946"/>
                    <a:gd name="connsiteX11" fmla="*/ 45262 w 53625"/>
                    <a:gd name="connsiteY11" fmla="*/ 55481 h 69946"/>
                    <a:gd name="connsiteX12" fmla="*/ 44996 w 53625"/>
                    <a:gd name="connsiteY12" fmla="*/ 55481 h 69946"/>
                    <a:gd name="connsiteX13" fmla="*/ 22697 w 53625"/>
                    <a:gd name="connsiteY13" fmla="*/ 69946 h 69946"/>
                    <a:gd name="connsiteX14" fmla="*/ 0 w 53625"/>
                    <a:gd name="connsiteY14" fmla="*/ 50172 h 69946"/>
                    <a:gd name="connsiteX15" fmla="*/ 40882 w 53625"/>
                    <a:gd name="connsiteY15" fmla="*/ 27082 h 69946"/>
                    <a:gd name="connsiteX16" fmla="*/ 24158 w 53625"/>
                    <a:gd name="connsiteY16" fmla="*/ 62251 h 69946"/>
                    <a:gd name="connsiteX17" fmla="*/ 44599 w 53625"/>
                    <a:gd name="connsiteY17" fmla="*/ 37434 h 69946"/>
                    <a:gd name="connsiteX18" fmla="*/ 44599 w 53625"/>
                    <a:gd name="connsiteY18" fmla="*/ 34511 h 69946"/>
                    <a:gd name="connsiteX19" fmla="*/ 40751 w 53625"/>
                    <a:gd name="connsiteY19" fmla="*/ 34511 h 69946"/>
                    <a:gd name="connsiteX20" fmla="*/ 9293 w 53625"/>
                    <a:gd name="connsiteY20" fmla="*/ 49644 h 69946"/>
                    <a:gd name="connsiteX21" fmla="*/ 24158 w 53625"/>
                    <a:gd name="connsiteY21" fmla="*/ 62251 h 69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3625" h="69946">
                      <a:moveTo>
                        <a:pt x="40882" y="27082"/>
                      </a:moveTo>
                      <a:lnTo>
                        <a:pt x="44599" y="27082"/>
                      </a:lnTo>
                      <a:lnTo>
                        <a:pt x="44599" y="25355"/>
                      </a:lnTo>
                      <a:cubicBezTo>
                        <a:pt x="44599" y="12482"/>
                        <a:pt x="37565" y="8102"/>
                        <a:pt x="28006" y="8102"/>
                      </a:cubicBezTo>
                      <a:cubicBezTo>
                        <a:pt x="21212" y="8204"/>
                        <a:pt x="14620" y="10433"/>
                        <a:pt x="9158" y="14475"/>
                      </a:cubicBezTo>
                      <a:lnTo>
                        <a:pt x="4913" y="7574"/>
                      </a:lnTo>
                      <a:cubicBezTo>
                        <a:pt x="11768" y="2478"/>
                        <a:pt x="20129" y="-184"/>
                        <a:pt x="28670" y="10"/>
                      </a:cubicBezTo>
                      <a:cubicBezTo>
                        <a:pt x="44730" y="10"/>
                        <a:pt x="53626" y="8900"/>
                        <a:pt x="53626" y="25621"/>
                      </a:cubicBezTo>
                      <a:lnTo>
                        <a:pt x="53626" y="68354"/>
                      </a:lnTo>
                      <a:lnTo>
                        <a:pt x="44996" y="68354"/>
                      </a:lnTo>
                      <a:lnTo>
                        <a:pt x="44996" y="61056"/>
                      </a:lnTo>
                      <a:cubicBezTo>
                        <a:pt x="44986" y="59194"/>
                        <a:pt x="45075" y="57333"/>
                        <a:pt x="45262" y="55481"/>
                      </a:cubicBezTo>
                      <a:lnTo>
                        <a:pt x="44996" y="55481"/>
                      </a:lnTo>
                      <a:cubicBezTo>
                        <a:pt x="41134" y="64335"/>
                        <a:pt x="32357" y="70028"/>
                        <a:pt x="22697" y="69946"/>
                      </a:cubicBezTo>
                      <a:cubicBezTo>
                        <a:pt x="11549" y="69946"/>
                        <a:pt x="0" y="63442"/>
                        <a:pt x="0" y="50172"/>
                      </a:cubicBezTo>
                      <a:cubicBezTo>
                        <a:pt x="0" y="27610"/>
                        <a:pt x="29337" y="27082"/>
                        <a:pt x="40882" y="27082"/>
                      </a:cubicBezTo>
                      <a:close/>
                      <a:moveTo>
                        <a:pt x="24158" y="62251"/>
                      </a:moveTo>
                      <a:cubicBezTo>
                        <a:pt x="36902" y="62251"/>
                        <a:pt x="44599" y="48977"/>
                        <a:pt x="44599" y="37434"/>
                      </a:cubicBezTo>
                      <a:lnTo>
                        <a:pt x="44599" y="34511"/>
                      </a:lnTo>
                      <a:lnTo>
                        <a:pt x="40751" y="34511"/>
                      </a:lnTo>
                      <a:cubicBezTo>
                        <a:pt x="30262" y="34511"/>
                        <a:pt x="9293" y="34912"/>
                        <a:pt x="9293" y="49644"/>
                      </a:cubicBezTo>
                      <a:cubicBezTo>
                        <a:pt x="9293" y="55878"/>
                        <a:pt x="14202" y="62251"/>
                        <a:pt x="24158" y="62251"/>
                      </a:cubicBezTo>
                      <a:close/>
                    </a:path>
                  </a:pathLst>
                </a:custGeom>
                <a:solidFill>
                  <a:srgbClr val="001489"/>
                </a:solidFill>
                <a:ln w="4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BE"/>
                </a:p>
              </p:txBody>
            </p:sp>
            <p:sp>
              <p:nvSpPr>
                <p:cNvPr id="183" name="Freeform 182">
                  <a:extLst>
                    <a:ext uri="{FF2B5EF4-FFF2-40B4-BE49-F238E27FC236}">
                      <a16:creationId xmlns:a16="http://schemas.microsoft.com/office/drawing/2014/main" id="{44FEBD15-D1DF-A64D-8B8F-0B0001DE6565}"/>
                    </a:ext>
                  </a:extLst>
                </p:cNvPr>
                <p:cNvSpPr/>
                <p:nvPr/>
              </p:nvSpPr>
              <p:spPr>
                <a:xfrm>
                  <a:off x="7954728" y="3377462"/>
                  <a:ext cx="35837" cy="85733"/>
                </a:xfrm>
                <a:custGeom>
                  <a:avLst/>
                  <a:gdLst>
                    <a:gd name="connsiteX0" fmla="*/ 8761 w 35837"/>
                    <a:gd name="connsiteY0" fmla="*/ 26806 h 85733"/>
                    <a:gd name="connsiteX1" fmla="*/ 0 w 35837"/>
                    <a:gd name="connsiteY1" fmla="*/ 26806 h 85733"/>
                    <a:gd name="connsiteX2" fmla="*/ 0 w 35837"/>
                    <a:gd name="connsiteY2" fmla="*/ 19242 h 85733"/>
                    <a:gd name="connsiteX3" fmla="*/ 8892 w 35837"/>
                    <a:gd name="connsiteY3" fmla="*/ 19242 h 85733"/>
                    <a:gd name="connsiteX4" fmla="*/ 8892 w 35837"/>
                    <a:gd name="connsiteY4" fmla="*/ 0 h 85733"/>
                    <a:gd name="connsiteX5" fmla="*/ 17784 w 35837"/>
                    <a:gd name="connsiteY5" fmla="*/ 0 h 85733"/>
                    <a:gd name="connsiteX6" fmla="*/ 17784 w 35837"/>
                    <a:gd name="connsiteY6" fmla="*/ 19242 h 85733"/>
                    <a:gd name="connsiteX7" fmla="*/ 34507 w 35837"/>
                    <a:gd name="connsiteY7" fmla="*/ 19242 h 85733"/>
                    <a:gd name="connsiteX8" fmla="*/ 34507 w 35837"/>
                    <a:gd name="connsiteY8" fmla="*/ 26806 h 85733"/>
                    <a:gd name="connsiteX9" fmla="*/ 17784 w 35837"/>
                    <a:gd name="connsiteY9" fmla="*/ 26806 h 85733"/>
                    <a:gd name="connsiteX10" fmla="*/ 17784 w 35837"/>
                    <a:gd name="connsiteY10" fmla="*/ 59986 h 85733"/>
                    <a:gd name="connsiteX11" fmla="*/ 32784 w 35837"/>
                    <a:gd name="connsiteY11" fmla="*/ 77635 h 85733"/>
                    <a:gd name="connsiteX12" fmla="*/ 35838 w 35837"/>
                    <a:gd name="connsiteY12" fmla="*/ 77369 h 85733"/>
                    <a:gd name="connsiteX13" fmla="*/ 35838 w 35837"/>
                    <a:gd name="connsiteY13" fmla="*/ 85466 h 85733"/>
                    <a:gd name="connsiteX14" fmla="*/ 31986 w 35837"/>
                    <a:gd name="connsiteY14" fmla="*/ 85732 h 85733"/>
                    <a:gd name="connsiteX15" fmla="*/ 8761 w 35837"/>
                    <a:gd name="connsiteY15" fmla="*/ 60915 h 857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5837" h="85733">
                      <a:moveTo>
                        <a:pt x="8761" y="26806"/>
                      </a:moveTo>
                      <a:lnTo>
                        <a:pt x="0" y="26806"/>
                      </a:lnTo>
                      <a:lnTo>
                        <a:pt x="0" y="19242"/>
                      </a:lnTo>
                      <a:lnTo>
                        <a:pt x="8892" y="19242"/>
                      </a:lnTo>
                      <a:lnTo>
                        <a:pt x="8892" y="0"/>
                      </a:lnTo>
                      <a:lnTo>
                        <a:pt x="17784" y="0"/>
                      </a:lnTo>
                      <a:lnTo>
                        <a:pt x="17784" y="19242"/>
                      </a:lnTo>
                      <a:lnTo>
                        <a:pt x="34507" y="19242"/>
                      </a:lnTo>
                      <a:lnTo>
                        <a:pt x="34507" y="26806"/>
                      </a:lnTo>
                      <a:lnTo>
                        <a:pt x="17784" y="26806"/>
                      </a:lnTo>
                      <a:lnTo>
                        <a:pt x="17784" y="59986"/>
                      </a:lnTo>
                      <a:cubicBezTo>
                        <a:pt x="17784" y="75646"/>
                        <a:pt x="27740" y="77635"/>
                        <a:pt x="32784" y="77635"/>
                      </a:cubicBezTo>
                      <a:cubicBezTo>
                        <a:pt x="33808" y="77648"/>
                        <a:pt x="34831" y="77559"/>
                        <a:pt x="35838" y="77369"/>
                      </a:cubicBezTo>
                      <a:lnTo>
                        <a:pt x="35838" y="85466"/>
                      </a:lnTo>
                      <a:cubicBezTo>
                        <a:pt x="34563" y="85659"/>
                        <a:pt x="33275" y="85748"/>
                        <a:pt x="31986" y="85732"/>
                      </a:cubicBezTo>
                      <a:cubicBezTo>
                        <a:pt x="24289" y="85732"/>
                        <a:pt x="8761" y="83210"/>
                        <a:pt x="8761" y="60915"/>
                      </a:cubicBezTo>
                      <a:close/>
                    </a:path>
                  </a:pathLst>
                </a:custGeom>
                <a:solidFill>
                  <a:srgbClr val="001489"/>
                </a:solidFill>
                <a:ln w="4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BE"/>
                </a:p>
              </p:txBody>
            </p:sp>
            <p:sp>
              <p:nvSpPr>
                <p:cNvPr id="184" name="Freeform 183">
                  <a:extLst>
                    <a:ext uri="{FF2B5EF4-FFF2-40B4-BE49-F238E27FC236}">
                      <a16:creationId xmlns:a16="http://schemas.microsoft.com/office/drawing/2014/main" id="{E8FAAB25-D688-9648-87F3-0F505565303E}"/>
                    </a:ext>
                  </a:extLst>
                </p:cNvPr>
                <p:cNvSpPr/>
                <p:nvPr/>
              </p:nvSpPr>
              <p:spPr>
                <a:xfrm>
                  <a:off x="8005157" y="3369365"/>
                  <a:ext cx="9424" cy="93295"/>
                </a:xfrm>
                <a:custGeom>
                  <a:avLst/>
                  <a:gdLst>
                    <a:gd name="connsiteX0" fmla="*/ 0 w 9424"/>
                    <a:gd name="connsiteY0" fmla="*/ 0 h 93295"/>
                    <a:gd name="connsiteX1" fmla="*/ 9424 w 9424"/>
                    <a:gd name="connsiteY1" fmla="*/ 0 h 93295"/>
                    <a:gd name="connsiteX2" fmla="*/ 9424 w 9424"/>
                    <a:gd name="connsiteY2" fmla="*/ 11281 h 93295"/>
                    <a:gd name="connsiteX3" fmla="*/ 0 w 9424"/>
                    <a:gd name="connsiteY3" fmla="*/ 11281 h 93295"/>
                    <a:gd name="connsiteX4" fmla="*/ 266 w 9424"/>
                    <a:gd name="connsiteY4" fmla="*/ 26544 h 93295"/>
                    <a:gd name="connsiteX5" fmla="*/ 9289 w 9424"/>
                    <a:gd name="connsiteY5" fmla="*/ 26544 h 93295"/>
                    <a:gd name="connsiteX6" fmla="*/ 9289 w 9424"/>
                    <a:gd name="connsiteY6" fmla="*/ 93296 h 93295"/>
                    <a:gd name="connsiteX7" fmla="*/ 266 w 9424"/>
                    <a:gd name="connsiteY7" fmla="*/ 93296 h 932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424" h="93295">
                      <a:moveTo>
                        <a:pt x="0" y="0"/>
                      </a:moveTo>
                      <a:lnTo>
                        <a:pt x="9424" y="0"/>
                      </a:lnTo>
                      <a:lnTo>
                        <a:pt x="9424" y="11281"/>
                      </a:lnTo>
                      <a:lnTo>
                        <a:pt x="0" y="11281"/>
                      </a:lnTo>
                      <a:close/>
                      <a:moveTo>
                        <a:pt x="266" y="26544"/>
                      </a:moveTo>
                      <a:lnTo>
                        <a:pt x="9289" y="26544"/>
                      </a:lnTo>
                      <a:lnTo>
                        <a:pt x="9289" y="93296"/>
                      </a:lnTo>
                      <a:lnTo>
                        <a:pt x="266" y="93296"/>
                      </a:lnTo>
                      <a:close/>
                    </a:path>
                  </a:pathLst>
                </a:custGeom>
                <a:solidFill>
                  <a:srgbClr val="001489"/>
                </a:solidFill>
                <a:ln w="4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BE"/>
                </a:p>
              </p:txBody>
            </p:sp>
            <p:sp>
              <p:nvSpPr>
                <p:cNvPr id="185" name="Freeform 184">
                  <a:extLst>
                    <a:ext uri="{FF2B5EF4-FFF2-40B4-BE49-F238E27FC236}">
                      <a16:creationId xmlns:a16="http://schemas.microsoft.com/office/drawing/2014/main" id="{DD2C3713-A017-C441-9E04-9FD34A4C79BA}"/>
                    </a:ext>
                  </a:extLst>
                </p:cNvPr>
                <p:cNvSpPr/>
                <p:nvPr/>
              </p:nvSpPr>
              <p:spPr>
                <a:xfrm>
                  <a:off x="8031299" y="3394309"/>
                  <a:ext cx="69951" cy="69945"/>
                </a:xfrm>
                <a:custGeom>
                  <a:avLst/>
                  <a:gdLst>
                    <a:gd name="connsiteX0" fmla="*/ 35307 w 69951"/>
                    <a:gd name="connsiteY0" fmla="*/ 8 h 69945"/>
                    <a:gd name="connsiteX1" fmla="*/ 69950 w 69951"/>
                    <a:gd name="connsiteY1" fmla="*/ 35308 h 69945"/>
                    <a:gd name="connsiteX2" fmla="*/ 34644 w 69951"/>
                    <a:gd name="connsiteY2" fmla="*/ 69944 h 69945"/>
                    <a:gd name="connsiteX3" fmla="*/ 2 w 69951"/>
                    <a:gd name="connsiteY3" fmla="*/ 34645 h 69945"/>
                    <a:gd name="connsiteX4" fmla="*/ 34478 w 69951"/>
                    <a:gd name="connsiteY4" fmla="*/ 0 h 69945"/>
                    <a:gd name="connsiteX5" fmla="*/ 35307 w 69951"/>
                    <a:gd name="connsiteY5" fmla="*/ 8 h 69945"/>
                    <a:gd name="connsiteX6" fmla="*/ 35307 w 69951"/>
                    <a:gd name="connsiteY6" fmla="*/ 61848 h 69945"/>
                    <a:gd name="connsiteX7" fmla="*/ 61336 w 69951"/>
                    <a:gd name="connsiteY7" fmla="*/ 35208 h 69945"/>
                    <a:gd name="connsiteX8" fmla="*/ 61324 w 69951"/>
                    <a:gd name="connsiteY8" fmla="*/ 34645 h 69945"/>
                    <a:gd name="connsiteX9" fmla="*/ 35705 w 69951"/>
                    <a:gd name="connsiteY9" fmla="*/ 8239 h 69945"/>
                    <a:gd name="connsiteX10" fmla="*/ 9295 w 69951"/>
                    <a:gd name="connsiteY10" fmla="*/ 33853 h 69945"/>
                    <a:gd name="connsiteX11" fmla="*/ 9295 w 69951"/>
                    <a:gd name="connsiteY11" fmla="*/ 34645 h 69945"/>
                    <a:gd name="connsiteX12" fmla="*/ 34747 w 69951"/>
                    <a:gd name="connsiteY12" fmla="*/ 61835 h 69945"/>
                    <a:gd name="connsiteX13" fmla="*/ 35307 w 69951"/>
                    <a:gd name="connsiteY13" fmla="*/ 61848 h 699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9951" h="69945">
                      <a:moveTo>
                        <a:pt x="35307" y="8"/>
                      </a:moveTo>
                      <a:cubicBezTo>
                        <a:pt x="54623" y="191"/>
                        <a:pt x="70133" y="15995"/>
                        <a:pt x="69950" y="35308"/>
                      </a:cubicBezTo>
                      <a:cubicBezTo>
                        <a:pt x="69767" y="54620"/>
                        <a:pt x="53960" y="70127"/>
                        <a:pt x="34644" y="69944"/>
                      </a:cubicBezTo>
                      <a:cubicBezTo>
                        <a:pt x="15328" y="69761"/>
                        <a:pt x="-182" y="53957"/>
                        <a:pt x="2" y="34645"/>
                      </a:cubicBezTo>
                      <a:cubicBezTo>
                        <a:pt x="-47" y="15559"/>
                        <a:pt x="15389" y="48"/>
                        <a:pt x="34478" y="0"/>
                      </a:cubicBezTo>
                      <a:cubicBezTo>
                        <a:pt x="34755" y="-1"/>
                        <a:pt x="35031" y="2"/>
                        <a:pt x="35307" y="8"/>
                      </a:cubicBezTo>
                      <a:close/>
                      <a:moveTo>
                        <a:pt x="35307" y="61848"/>
                      </a:moveTo>
                      <a:cubicBezTo>
                        <a:pt x="49853" y="61678"/>
                        <a:pt x="61507" y="49751"/>
                        <a:pt x="61336" y="35208"/>
                      </a:cubicBezTo>
                      <a:cubicBezTo>
                        <a:pt x="61334" y="35020"/>
                        <a:pt x="61330" y="34832"/>
                        <a:pt x="61324" y="34645"/>
                      </a:cubicBezTo>
                      <a:cubicBezTo>
                        <a:pt x="61542" y="20280"/>
                        <a:pt x="50072" y="8457"/>
                        <a:pt x="35705" y="8239"/>
                      </a:cubicBezTo>
                      <a:cubicBezTo>
                        <a:pt x="21337" y="8020"/>
                        <a:pt x="9513" y="19488"/>
                        <a:pt x="9295" y="33853"/>
                      </a:cubicBezTo>
                      <a:cubicBezTo>
                        <a:pt x="9291" y="34117"/>
                        <a:pt x="9291" y="34381"/>
                        <a:pt x="9295" y="34645"/>
                      </a:cubicBezTo>
                      <a:cubicBezTo>
                        <a:pt x="8813" y="49180"/>
                        <a:pt x="20209" y="61354"/>
                        <a:pt x="34747" y="61835"/>
                      </a:cubicBezTo>
                      <a:cubicBezTo>
                        <a:pt x="34934" y="61841"/>
                        <a:pt x="35121" y="61846"/>
                        <a:pt x="35307" y="61848"/>
                      </a:cubicBezTo>
                      <a:close/>
                    </a:path>
                  </a:pathLst>
                </a:custGeom>
                <a:solidFill>
                  <a:srgbClr val="001489"/>
                </a:solidFill>
                <a:ln w="4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BE"/>
                </a:p>
              </p:txBody>
            </p:sp>
            <p:sp>
              <p:nvSpPr>
                <p:cNvPr id="186" name="Freeform 185">
                  <a:extLst>
                    <a:ext uri="{FF2B5EF4-FFF2-40B4-BE49-F238E27FC236}">
                      <a16:creationId xmlns:a16="http://schemas.microsoft.com/office/drawing/2014/main" id="{0AD0F3C1-5C9D-0C44-A27C-FFF56EA9BB5A}"/>
                    </a:ext>
                  </a:extLst>
                </p:cNvPr>
                <p:cNvSpPr/>
                <p:nvPr/>
              </p:nvSpPr>
              <p:spPr>
                <a:xfrm>
                  <a:off x="8118758" y="3394308"/>
                  <a:ext cx="57871" cy="68352"/>
                </a:xfrm>
                <a:custGeom>
                  <a:avLst/>
                  <a:gdLst>
                    <a:gd name="connsiteX0" fmla="*/ 0 w 57871"/>
                    <a:gd name="connsiteY0" fmla="*/ 1601 h 68352"/>
                    <a:gd name="connsiteX1" fmla="*/ 8892 w 57871"/>
                    <a:gd name="connsiteY1" fmla="*/ 1601 h 68352"/>
                    <a:gd name="connsiteX2" fmla="*/ 8892 w 57871"/>
                    <a:gd name="connsiteY2" fmla="*/ 11552 h 68352"/>
                    <a:gd name="connsiteX3" fmla="*/ 8626 w 57871"/>
                    <a:gd name="connsiteY3" fmla="*/ 16861 h 68352"/>
                    <a:gd name="connsiteX4" fmla="*/ 8892 w 57871"/>
                    <a:gd name="connsiteY4" fmla="*/ 16861 h 68352"/>
                    <a:gd name="connsiteX5" fmla="*/ 35572 w 57871"/>
                    <a:gd name="connsiteY5" fmla="*/ 9 h 68352"/>
                    <a:gd name="connsiteX6" fmla="*/ 57871 w 57871"/>
                    <a:gd name="connsiteY6" fmla="*/ 25886 h 68352"/>
                    <a:gd name="connsiteX7" fmla="*/ 57871 w 57871"/>
                    <a:gd name="connsiteY7" fmla="*/ 68353 h 68352"/>
                    <a:gd name="connsiteX8" fmla="*/ 48844 w 57871"/>
                    <a:gd name="connsiteY8" fmla="*/ 68353 h 68352"/>
                    <a:gd name="connsiteX9" fmla="*/ 48844 w 57871"/>
                    <a:gd name="connsiteY9" fmla="*/ 28277 h 68352"/>
                    <a:gd name="connsiteX10" fmla="*/ 34376 w 57871"/>
                    <a:gd name="connsiteY10" fmla="*/ 8502 h 68352"/>
                    <a:gd name="connsiteX11" fmla="*/ 10087 w 57871"/>
                    <a:gd name="connsiteY11" fmla="*/ 27347 h 68352"/>
                    <a:gd name="connsiteX12" fmla="*/ 9023 w 57871"/>
                    <a:gd name="connsiteY12" fmla="*/ 36369 h 68352"/>
                    <a:gd name="connsiteX13" fmla="*/ 9023 w 57871"/>
                    <a:gd name="connsiteY13" fmla="*/ 68353 h 68352"/>
                    <a:gd name="connsiteX14" fmla="*/ 0 w 57871"/>
                    <a:gd name="connsiteY14" fmla="*/ 68353 h 68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7871" h="68352">
                      <a:moveTo>
                        <a:pt x="0" y="1601"/>
                      </a:moveTo>
                      <a:lnTo>
                        <a:pt x="8892" y="1601"/>
                      </a:lnTo>
                      <a:lnTo>
                        <a:pt x="8892" y="11552"/>
                      </a:lnTo>
                      <a:cubicBezTo>
                        <a:pt x="8892" y="14474"/>
                        <a:pt x="8626" y="16861"/>
                        <a:pt x="8626" y="16861"/>
                      </a:cubicBezTo>
                      <a:lnTo>
                        <a:pt x="8892" y="16861"/>
                      </a:lnTo>
                      <a:cubicBezTo>
                        <a:pt x="13562" y="6369"/>
                        <a:pt x="24090" y="-281"/>
                        <a:pt x="35572" y="9"/>
                      </a:cubicBezTo>
                      <a:cubicBezTo>
                        <a:pt x="52029" y="9"/>
                        <a:pt x="57871" y="9432"/>
                        <a:pt x="57871" y="25886"/>
                      </a:cubicBezTo>
                      <a:lnTo>
                        <a:pt x="57871" y="68353"/>
                      </a:lnTo>
                      <a:lnTo>
                        <a:pt x="48844" y="68353"/>
                      </a:lnTo>
                      <a:lnTo>
                        <a:pt x="48844" y="28277"/>
                      </a:lnTo>
                      <a:cubicBezTo>
                        <a:pt x="48844" y="17790"/>
                        <a:pt x="47252" y="8502"/>
                        <a:pt x="34376" y="8502"/>
                      </a:cubicBezTo>
                      <a:cubicBezTo>
                        <a:pt x="22962" y="8606"/>
                        <a:pt x="13022" y="16318"/>
                        <a:pt x="10087" y="27347"/>
                      </a:cubicBezTo>
                      <a:cubicBezTo>
                        <a:pt x="9317" y="30291"/>
                        <a:pt x="8959" y="33327"/>
                        <a:pt x="9023" y="36369"/>
                      </a:cubicBezTo>
                      <a:lnTo>
                        <a:pt x="9023" y="68353"/>
                      </a:lnTo>
                      <a:lnTo>
                        <a:pt x="0" y="68353"/>
                      </a:lnTo>
                      <a:close/>
                    </a:path>
                  </a:pathLst>
                </a:custGeom>
                <a:solidFill>
                  <a:srgbClr val="001489"/>
                </a:solidFill>
                <a:ln w="4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BE"/>
                </a:p>
              </p:txBody>
            </p:sp>
            <p:sp>
              <p:nvSpPr>
                <p:cNvPr id="187" name="Freeform 186">
                  <a:extLst>
                    <a:ext uri="{FF2B5EF4-FFF2-40B4-BE49-F238E27FC236}">
                      <a16:creationId xmlns:a16="http://schemas.microsoft.com/office/drawing/2014/main" id="{FE6D760C-02CF-9144-B8CF-E89A5073EDBD}"/>
                    </a:ext>
                  </a:extLst>
                </p:cNvPr>
                <p:cNvSpPr/>
                <p:nvPr/>
              </p:nvSpPr>
              <p:spPr>
                <a:xfrm>
                  <a:off x="8192011" y="3394270"/>
                  <a:ext cx="47517" cy="69995"/>
                </a:xfrm>
                <a:custGeom>
                  <a:avLst/>
                  <a:gdLst>
                    <a:gd name="connsiteX0" fmla="*/ 4913 w 47517"/>
                    <a:gd name="connsiteY0" fmla="*/ 53795 h 69995"/>
                    <a:gd name="connsiteX1" fmla="*/ 24821 w 47517"/>
                    <a:gd name="connsiteY1" fmla="*/ 61888 h 69995"/>
                    <a:gd name="connsiteX2" fmla="*/ 38229 w 47517"/>
                    <a:gd name="connsiteY2" fmla="*/ 51274 h 69995"/>
                    <a:gd name="connsiteX3" fmla="*/ 2256 w 47517"/>
                    <a:gd name="connsiteY3" fmla="*/ 18492 h 69995"/>
                    <a:gd name="connsiteX4" fmla="*/ 25087 w 47517"/>
                    <a:gd name="connsiteY4" fmla="*/ 48 h 69995"/>
                    <a:gd name="connsiteX5" fmla="*/ 45659 w 47517"/>
                    <a:gd name="connsiteY5" fmla="*/ 7346 h 69995"/>
                    <a:gd name="connsiteX6" fmla="*/ 41545 w 47517"/>
                    <a:gd name="connsiteY6" fmla="*/ 14247 h 69995"/>
                    <a:gd name="connsiteX7" fmla="*/ 24821 w 47517"/>
                    <a:gd name="connsiteY7" fmla="*/ 8140 h 69995"/>
                    <a:gd name="connsiteX8" fmla="*/ 11549 w 47517"/>
                    <a:gd name="connsiteY8" fmla="*/ 18491 h 69995"/>
                    <a:gd name="connsiteX9" fmla="*/ 47518 w 47517"/>
                    <a:gd name="connsiteY9" fmla="*/ 51274 h 69995"/>
                    <a:gd name="connsiteX10" fmla="*/ 24690 w 47517"/>
                    <a:gd name="connsiteY10" fmla="*/ 69984 h 69995"/>
                    <a:gd name="connsiteX11" fmla="*/ 0 w 47517"/>
                    <a:gd name="connsiteY11" fmla="*/ 60295 h 69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7517" h="69995">
                      <a:moveTo>
                        <a:pt x="4913" y="53795"/>
                      </a:moveTo>
                      <a:cubicBezTo>
                        <a:pt x="10247" y="58973"/>
                        <a:pt x="17386" y="61875"/>
                        <a:pt x="24821" y="61888"/>
                      </a:cubicBezTo>
                      <a:cubicBezTo>
                        <a:pt x="31990" y="61888"/>
                        <a:pt x="38229" y="58306"/>
                        <a:pt x="38229" y="51274"/>
                      </a:cubicBezTo>
                      <a:cubicBezTo>
                        <a:pt x="38229" y="36674"/>
                        <a:pt x="2256" y="40259"/>
                        <a:pt x="2256" y="18492"/>
                      </a:cubicBezTo>
                      <a:cubicBezTo>
                        <a:pt x="2256" y="6548"/>
                        <a:pt x="13010" y="48"/>
                        <a:pt x="25087" y="48"/>
                      </a:cubicBezTo>
                      <a:cubicBezTo>
                        <a:pt x="32648" y="-394"/>
                        <a:pt x="40067" y="2238"/>
                        <a:pt x="45659" y="7346"/>
                      </a:cubicBezTo>
                      <a:lnTo>
                        <a:pt x="41545" y="14247"/>
                      </a:lnTo>
                      <a:cubicBezTo>
                        <a:pt x="36978" y="10113"/>
                        <a:pt x="30978" y="7922"/>
                        <a:pt x="24821" y="8140"/>
                      </a:cubicBezTo>
                      <a:cubicBezTo>
                        <a:pt x="18054" y="8140"/>
                        <a:pt x="11549" y="11062"/>
                        <a:pt x="11549" y="18491"/>
                      </a:cubicBezTo>
                      <a:cubicBezTo>
                        <a:pt x="11549" y="33223"/>
                        <a:pt x="47518" y="29244"/>
                        <a:pt x="47518" y="51274"/>
                      </a:cubicBezTo>
                      <a:cubicBezTo>
                        <a:pt x="47518" y="62153"/>
                        <a:pt x="38094" y="69984"/>
                        <a:pt x="24690" y="69984"/>
                      </a:cubicBezTo>
                      <a:cubicBezTo>
                        <a:pt x="15488" y="70228"/>
                        <a:pt x="6580" y="66732"/>
                        <a:pt x="0" y="60295"/>
                      </a:cubicBezTo>
                      <a:close/>
                    </a:path>
                  </a:pathLst>
                </a:custGeom>
                <a:solidFill>
                  <a:srgbClr val="001489"/>
                </a:solidFill>
                <a:ln w="4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BE"/>
                </a:p>
              </p:txBody>
            </p:sp>
            <p:sp>
              <p:nvSpPr>
                <p:cNvPr id="188" name="Freeform 187">
                  <a:extLst>
                    <a:ext uri="{FF2B5EF4-FFF2-40B4-BE49-F238E27FC236}">
                      <a16:creationId xmlns:a16="http://schemas.microsoft.com/office/drawing/2014/main" id="{6F416593-EB14-894A-85E4-0976239C3AFE}"/>
                    </a:ext>
                  </a:extLst>
                </p:cNvPr>
                <p:cNvSpPr/>
                <p:nvPr/>
              </p:nvSpPr>
              <p:spPr>
                <a:xfrm>
                  <a:off x="7927845" y="1764907"/>
                  <a:ext cx="1293670" cy="1964413"/>
                </a:xfrm>
                <a:custGeom>
                  <a:avLst/>
                  <a:gdLst>
                    <a:gd name="connsiteX0" fmla="*/ 578067 w 1293670"/>
                    <a:gd name="connsiteY0" fmla="*/ 1327039 h 1964413"/>
                    <a:gd name="connsiteX1" fmla="*/ 496587 w 1293670"/>
                    <a:gd name="connsiteY1" fmla="*/ 1630169 h 1964413"/>
                    <a:gd name="connsiteX2" fmla="*/ 1130874 w 1293670"/>
                    <a:gd name="connsiteY2" fmla="*/ 1964413 h 1964413"/>
                    <a:gd name="connsiteX3" fmla="*/ 1293669 w 1293670"/>
                    <a:gd name="connsiteY3" fmla="*/ 1327039 h 1964413"/>
                    <a:gd name="connsiteX4" fmla="*/ 0 w 1293670"/>
                    <a:gd name="connsiteY4" fmla="*/ 0 h 1964413"/>
                    <a:gd name="connsiteX5" fmla="*/ 0 w 1293670"/>
                    <a:gd name="connsiteY5" fmla="*/ 723473 h 1964413"/>
                    <a:gd name="connsiteX6" fmla="*/ 578067 w 1293670"/>
                    <a:gd name="connsiteY6" fmla="*/ 1327039 h 196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93670" h="1964413">
                      <a:moveTo>
                        <a:pt x="578067" y="1327039"/>
                      </a:moveTo>
                      <a:cubicBezTo>
                        <a:pt x="578227" y="1433513"/>
                        <a:pt x="550109" y="1538120"/>
                        <a:pt x="496587" y="1630169"/>
                      </a:cubicBezTo>
                      <a:lnTo>
                        <a:pt x="1130874" y="1964413"/>
                      </a:lnTo>
                      <a:cubicBezTo>
                        <a:pt x="1238006" y="1769072"/>
                        <a:pt x="1294006" y="1549821"/>
                        <a:pt x="1293669" y="1327039"/>
                      </a:cubicBezTo>
                      <a:cubicBezTo>
                        <a:pt x="1293669" y="605273"/>
                        <a:pt x="717541" y="18049"/>
                        <a:pt x="0" y="0"/>
                      </a:cubicBezTo>
                      <a:lnTo>
                        <a:pt x="0" y="723473"/>
                      </a:lnTo>
                      <a:cubicBezTo>
                        <a:pt x="323224" y="737495"/>
                        <a:pt x="578055" y="1003567"/>
                        <a:pt x="578067" y="1327039"/>
                      </a:cubicBezTo>
                      <a:close/>
                    </a:path>
                  </a:pathLst>
                </a:custGeom>
                <a:solidFill>
                  <a:srgbClr val="001489"/>
                </a:solidFill>
                <a:ln w="4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BE"/>
                </a:p>
              </p:txBody>
            </p:sp>
            <p:sp>
              <p:nvSpPr>
                <p:cNvPr id="189" name="Freeform 188">
                  <a:extLst>
                    <a:ext uri="{FF2B5EF4-FFF2-40B4-BE49-F238E27FC236}">
                      <a16:creationId xmlns:a16="http://schemas.microsoft.com/office/drawing/2014/main" id="{3D707DFF-1673-3E43-8C41-180C82B2A533}"/>
                    </a:ext>
                  </a:extLst>
                </p:cNvPr>
                <p:cNvSpPr/>
                <p:nvPr/>
              </p:nvSpPr>
              <p:spPr>
                <a:xfrm>
                  <a:off x="8507949" y="2573352"/>
                  <a:ext cx="280588" cy="257149"/>
                </a:xfrm>
                <a:custGeom>
                  <a:avLst/>
                  <a:gdLst>
                    <a:gd name="connsiteX0" fmla="*/ 198751 w 280588"/>
                    <a:gd name="connsiteY0" fmla="*/ 0 h 257149"/>
                    <a:gd name="connsiteX1" fmla="*/ 140295 w 280588"/>
                    <a:gd name="connsiteY1" fmla="*/ 24582 h 257149"/>
                    <a:gd name="connsiteX2" fmla="*/ 24587 w 280588"/>
                    <a:gd name="connsiteY2" fmla="*/ 23346 h 257149"/>
                    <a:gd name="connsiteX3" fmla="*/ 0 w 280588"/>
                    <a:gd name="connsiteY3" fmla="*/ 81824 h 257149"/>
                    <a:gd name="connsiteX4" fmla="*/ 23756 w 280588"/>
                    <a:gd name="connsiteY4" fmla="*/ 139452 h 257149"/>
                    <a:gd name="connsiteX5" fmla="*/ 136156 w 280588"/>
                    <a:gd name="connsiteY5" fmla="*/ 255431 h 257149"/>
                    <a:gd name="connsiteX6" fmla="*/ 144419 w 280588"/>
                    <a:gd name="connsiteY6" fmla="*/ 255446 h 257149"/>
                    <a:gd name="connsiteX7" fmla="*/ 144433 w 280588"/>
                    <a:gd name="connsiteY7" fmla="*/ 255431 h 257149"/>
                    <a:gd name="connsiteX8" fmla="*/ 256832 w 280588"/>
                    <a:gd name="connsiteY8" fmla="*/ 139440 h 257149"/>
                    <a:gd name="connsiteX9" fmla="*/ 280589 w 280588"/>
                    <a:gd name="connsiteY9" fmla="*/ 81813 h 257149"/>
                    <a:gd name="connsiteX10" fmla="*/ 198751 w 280588"/>
                    <a:gd name="connsiteY10" fmla="*/ 0 h 257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80588" h="257149">
                      <a:moveTo>
                        <a:pt x="198751" y="0"/>
                      </a:moveTo>
                      <a:cubicBezTo>
                        <a:pt x="176747" y="-22"/>
                        <a:pt x="155667" y="8843"/>
                        <a:pt x="140295" y="24582"/>
                      </a:cubicBezTo>
                      <a:cubicBezTo>
                        <a:pt x="108684" y="-7705"/>
                        <a:pt x="56880" y="-8259"/>
                        <a:pt x="24587" y="23346"/>
                      </a:cubicBezTo>
                      <a:cubicBezTo>
                        <a:pt x="8859" y="38739"/>
                        <a:pt x="-4" y="59819"/>
                        <a:pt x="0" y="81824"/>
                      </a:cubicBezTo>
                      <a:cubicBezTo>
                        <a:pt x="456" y="103323"/>
                        <a:pt x="8929" y="123876"/>
                        <a:pt x="23756" y="139452"/>
                      </a:cubicBezTo>
                      <a:cubicBezTo>
                        <a:pt x="50495" y="169259"/>
                        <a:pt x="135303" y="254578"/>
                        <a:pt x="136156" y="255431"/>
                      </a:cubicBezTo>
                      <a:cubicBezTo>
                        <a:pt x="138433" y="257717"/>
                        <a:pt x="142133" y="257723"/>
                        <a:pt x="144419" y="255446"/>
                      </a:cubicBezTo>
                      <a:cubicBezTo>
                        <a:pt x="144424" y="255441"/>
                        <a:pt x="144429" y="255436"/>
                        <a:pt x="144433" y="255431"/>
                      </a:cubicBezTo>
                      <a:cubicBezTo>
                        <a:pt x="145287" y="254578"/>
                        <a:pt x="230095" y="169259"/>
                        <a:pt x="256832" y="139440"/>
                      </a:cubicBezTo>
                      <a:cubicBezTo>
                        <a:pt x="271662" y="123865"/>
                        <a:pt x="280135" y="103311"/>
                        <a:pt x="280589" y="81813"/>
                      </a:cubicBezTo>
                      <a:cubicBezTo>
                        <a:pt x="280530" y="36648"/>
                        <a:pt x="243922" y="52"/>
                        <a:pt x="198751" y="0"/>
                      </a:cubicBezTo>
                      <a:close/>
                    </a:path>
                  </a:pathLst>
                </a:custGeom>
                <a:noFill/>
                <a:ln w="4067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BE"/>
                </a:p>
              </p:txBody>
            </p:sp>
            <p:sp>
              <p:nvSpPr>
                <p:cNvPr id="190" name="Freeform 189">
                  <a:extLst>
                    <a:ext uri="{FF2B5EF4-FFF2-40B4-BE49-F238E27FC236}">
                      <a16:creationId xmlns:a16="http://schemas.microsoft.com/office/drawing/2014/main" id="{F2863C43-C588-1C4A-BEC2-99A6E626279D}"/>
                    </a:ext>
                  </a:extLst>
                </p:cNvPr>
                <p:cNvSpPr/>
                <p:nvPr/>
              </p:nvSpPr>
              <p:spPr>
                <a:xfrm>
                  <a:off x="8531332" y="2596730"/>
                  <a:ext cx="64316" cy="64275"/>
                </a:xfrm>
                <a:custGeom>
                  <a:avLst/>
                  <a:gdLst>
                    <a:gd name="connsiteX0" fmla="*/ 58455 w 64316"/>
                    <a:gd name="connsiteY0" fmla="*/ 11689 h 64275"/>
                    <a:gd name="connsiteX1" fmla="*/ 11691 w 64316"/>
                    <a:gd name="connsiteY1" fmla="*/ 58446 h 64275"/>
                    <a:gd name="connsiteX2" fmla="*/ 5830 w 64316"/>
                    <a:gd name="connsiteY2" fmla="*/ 64275 h 64275"/>
                    <a:gd name="connsiteX3" fmla="*/ 0 w 64316"/>
                    <a:gd name="connsiteY3" fmla="*/ 58446 h 64275"/>
                    <a:gd name="connsiteX4" fmla="*/ 58456 w 64316"/>
                    <a:gd name="connsiteY4" fmla="*/ 0 h 64275"/>
                    <a:gd name="connsiteX5" fmla="*/ 64317 w 64316"/>
                    <a:gd name="connsiteY5" fmla="*/ 5829 h 64275"/>
                    <a:gd name="connsiteX6" fmla="*/ 58487 w 64316"/>
                    <a:gd name="connsiteY6" fmla="*/ 11689 h 64275"/>
                    <a:gd name="connsiteX7" fmla="*/ 58456 w 64316"/>
                    <a:gd name="connsiteY7" fmla="*/ 11689 h 64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4316" h="64275">
                      <a:moveTo>
                        <a:pt x="58455" y="11689"/>
                      </a:moveTo>
                      <a:cubicBezTo>
                        <a:pt x="32639" y="11715"/>
                        <a:pt x="11717" y="32634"/>
                        <a:pt x="11691" y="58446"/>
                      </a:cubicBezTo>
                      <a:cubicBezTo>
                        <a:pt x="11682" y="61674"/>
                        <a:pt x="9058" y="64284"/>
                        <a:pt x="5830" y="64275"/>
                      </a:cubicBezTo>
                      <a:cubicBezTo>
                        <a:pt x="2614" y="64267"/>
                        <a:pt x="8" y="61662"/>
                        <a:pt x="0" y="58446"/>
                      </a:cubicBezTo>
                      <a:cubicBezTo>
                        <a:pt x="37" y="26182"/>
                        <a:pt x="26187" y="37"/>
                        <a:pt x="58456" y="0"/>
                      </a:cubicBezTo>
                      <a:cubicBezTo>
                        <a:pt x="61684" y="-8"/>
                        <a:pt x="64308" y="2601"/>
                        <a:pt x="64317" y="5829"/>
                      </a:cubicBezTo>
                      <a:cubicBezTo>
                        <a:pt x="64325" y="9057"/>
                        <a:pt x="61715" y="11681"/>
                        <a:pt x="58487" y="11689"/>
                      </a:cubicBezTo>
                      <a:cubicBezTo>
                        <a:pt x="58476" y="11689"/>
                        <a:pt x="58466" y="11689"/>
                        <a:pt x="58456" y="11689"/>
                      </a:cubicBezTo>
                      <a:close/>
                    </a:path>
                  </a:pathLst>
                </a:custGeom>
                <a:noFill/>
                <a:ln w="4067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BE"/>
                </a:p>
              </p:txBody>
            </p:sp>
            <p:sp>
              <p:nvSpPr>
                <p:cNvPr id="191" name="Freeform 190">
                  <a:extLst>
                    <a:ext uri="{FF2B5EF4-FFF2-40B4-BE49-F238E27FC236}">
                      <a16:creationId xmlns:a16="http://schemas.microsoft.com/office/drawing/2014/main" id="{0320A925-64AF-EF49-94A6-7F83FDD36323}"/>
                    </a:ext>
                  </a:extLst>
                </p:cNvPr>
                <p:cNvSpPr/>
                <p:nvPr/>
              </p:nvSpPr>
              <p:spPr>
                <a:xfrm>
                  <a:off x="8473635" y="2013493"/>
                  <a:ext cx="56092" cy="87568"/>
                </a:xfrm>
                <a:custGeom>
                  <a:avLst/>
                  <a:gdLst>
                    <a:gd name="connsiteX0" fmla="*/ 47959 w 56092"/>
                    <a:gd name="connsiteY0" fmla="*/ 0 h 87568"/>
                    <a:gd name="connsiteX1" fmla="*/ 56092 w 56092"/>
                    <a:gd name="connsiteY1" fmla="*/ 4707 h 87568"/>
                    <a:gd name="connsiteX2" fmla="*/ 8133 w 56092"/>
                    <a:gd name="connsiteY2" fmla="*/ 87568 h 87568"/>
                    <a:gd name="connsiteX3" fmla="*/ 0 w 56092"/>
                    <a:gd name="connsiteY3" fmla="*/ 82863 h 87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092" h="87568">
                      <a:moveTo>
                        <a:pt x="47959" y="0"/>
                      </a:moveTo>
                      <a:lnTo>
                        <a:pt x="56092" y="4707"/>
                      </a:lnTo>
                      <a:lnTo>
                        <a:pt x="8133" y="87568"/>
                      </a:lnTo>
                      <a:lnTo>
                        <a:pt x="0" y="8286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BE"/>
                </a:p>
              </p:txBody>
            </p:sp>
            <p:sp>
              <p:nvSpPr>
                <p:cNvPr id="192" name="Freeform 191">
                  <a:extLst>
                    <a:ext uri="{FF2B5EF4-FFF2-40B4-BE49-F238E27FC236}">
                      <a16:creationId xmlns:a16="http://schemas.microsoft.com/office/drawing/2014/main" id="{CF590099-1AB6-6F4D-8BB9-AB8D1C290D08}"/>
                    </a:ext>
                  </a:extLst>
                </p:cNvPr>
                <p:cNvSpPr/>
                <p:nvPr/>
              </p:nvSpPr>
              <p:spPr>
                <a:xfrm>
                  <a:off x="8508186" y="2059277"/>
                  <a:ext cx="80123" cy="89843"/>
                </a:xfrm>
                <a:custGeom>
                  <a:avLst/>
                  <a:gdLst>
                    <a:gd name="connsiteX0" fmla="*/ 37585 w 80123"/>
                    <a:gd name="connsiteY0" fmla="*/ 0 h 89843"/>
                    <a:gd name="connsiteX1" fmla="*/ 45218 w 80123"/>
                    <a:gd name="connsiteY1" fmla="*/ 5007 h 89843"/>
                    <a:gd name="connsiteX2" fmla="*/ 39610 w 80123"/>
                    <a:gd name="connsiteY2" fmla="*/ 13544 h 89843"/>
                    <a:gd name="connsiteX3" fmla="*/ 36393 w 80123"/>
                    <a:gd name="connsiteY3" fmla="*/ 17948 h 89843"/>
                    <a:gd name="connsiteX4" fmla="*/ 36624 w 80123"/>
                    <a:gd name="connsiteY4" fmla="*/ 18096 h 89843"/>
                    <a:gd name="connsiteX5" fmla="*/ 68999 w 80123"/>
                    <a:gd name="connsiteY5" fmla="*/ 18654 h 89843"/>
                    <a:gd name="connsiteX6" fmla="*/ 73558 w 80123"/>
                    <a:gd name="connsiteY6" fmla="*/ 53410 h 89843"/>
                    <a:gd name="connsiteX7" fmla="*/ 49646 w 80123"/>
                    <a:gd name="connsiteY7" fmla="*/ 89843 h 89843"/>
                    <a:gd name="connsiteX8" fmla="*/ 41902 w 80123"/>
                    <a:gd name="connsiteY8" fmla="*/ 84763 h 89843"/>
                    <a:gd name="connsiteX9" fmla="*/ 64472 w 80123"/>
                    <a:gd name="connsiteY9" fmla="*/ 50382 h 89843"/>
                    <a:gd name="connsiteX10" fmla="*/ 63193 w 80123"/>
                    <a:gd name="connsiteY10" fmla="*/ 25269 h 89843"/>
                    <a:gd name="connsiteX11" fmla="*/ 31743 w 80123"/>
                    <a:gd name="connsiteY11" fmla="*/ 27765 h 89843"/>
                    <a:gd name="connsiteX12" fmla="*/ 25751 w 80123"/>
                    <a:gd name="connsiteY12" fmla="*/ 34910 h 89843"/>
                    <a:gd name="connsiteX13" fmla="*/ 7744 w 80123"/>
                    <a:gd name="connsiteY13" fmla="*/ 62348 h 89843"/>
                    <a:gd name="connsiteX14" fmla="*/ 0 w 80123"/>
                    <a:gd name="connsiteY14" fmla="*/ 57265 h 8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80123" h="89843">
                      <a:moveTo>
                        <a:pt x="37585" y="0"/>
                      </a:moveTo>
                      <a:lnTo>
                        <a:pt x="45218" y="5007"/>
                      </a:lnTo>
                      <a:lnTo>
                        <a:pt x="39610" y="13544"/>
                      </a:lnTo>
                      <a:cubicBezTo>
                        <a:pt x="38613" y="15065"/>
                        <a:pt x="37540" y="16535"/>
                        <a:pt x="36393" y="17948"/>
                      </a:cubicBezTo>
                      <a:lnTo>
                        <a:pt x="36624" y="18096"/>
                      </a:lnTo>
                      <a:cubicBezTo>
                        <a:pt x="46537" y="11726"/>
                        <a:pt x="59311" y="11946"/>
                        <a:pt x="68999" y="18654"/>
                      </a:cubicBezTo>
                      <a:cubicBezTo>
                        <a:pt x="83121" y="27922"/>
                        <a:pt x="82827" y="39296"/>
                        <a:pt x="73558" y="53410"/>
                      </a:cubicBezTo>
                      <a:lnTo>
                        <a:pt x="49646" y="89843"/>
                      </a:lnTo>
                      <a:lnTo>
                        <a:pt x="41902" y="84763"/>
                      </a:lnTo>
                      <a:lnTo>
                        <a:pt x="64472" y="50382"/>
                      </a:lnTo>
                      <a:cubicBezTo>
                        <a:pt x="70373" y="41386"/>
                        <a:pt x="74237" y="32516"/>
                        <a:pt x="63193" y="25269"/>
                      </a:cubicBezTo>
                      <a:cubicBezTo>
                        <a:pt x="53341" y="18935"/>
                        <a:pt x="40472" y="19956"/>
                        <a:pt x="31743" y="27765"/>
                      </a:cubicBezTo>
                      <a:cubicBezTo>
                        <a:pt x="29426" y="29859"/>
                        <a:pt x="27409" y="32263"/>
                        <a:pt x="25751" y="34910"/>
                      </a:cubicBezTo>
                      <a:lnTo>
                        <a:pt x="7744" y="62348"/>
                      </a:lnTo>
                      <a:lnTo>
                        <a:pt x="0" y="5726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BE"/>
                </a:p>
              </p:txBody>
            </p:sp>
            <p:sp>
              <p:nvSpPr>
                <p:cNvPr id="193" name="Freeform 192">
                  <a:extLst>
                    <a:ext uri="{FF2B5EF4-FFF2-40B4-BE49-F238E27FC236}">
                      <a16:creationId xmlns:a16="http://schemas.microsoft.com/office/drawing/2014/main" id="{5273AADD-48C5-A74B-8974-D7C1B0A5E684}"/>
                    </a:ext>
                  </a:extLst>
                </p:cNvPr>
                <p:cNvSpPr/>
                <p:nvPr/>
              </p:nvSpPr>
              <p:spPr>
                <a:xfrm>
                  <a:off x="8587329" y="2118270"/>
                  <a:ext cx="96388" cy="81552"/>
                </a:xfrm>
                <a:custGeom>
                  <a:avLst/>
                  <a:gdLst>
                    <a:gd name="connsiteX0" fmla="*/ 55722 w 96388"/>
                    <a:gd name="connsiteY0" fmla="*/ 6681 h 81552"/>
                    <a:gd name="connsiteX1" fmla="*/ 65543 w 96388"/>
                    <a:gd name="connsiteY1" fmla="*/ 30561 h 81552"/>
                    <a:gd name="connsiteX2" fmla="*/ 65757 w 96388"/>
                    <a:gd name="connsiteY2" fmla="*/ 30725 h 81552"/>
                    <a:gd name="connsiteX3" fmla="*/ 68696 w 96388"/>
                    <a:gd name="connsiteY3" fmla="*/ 26457 h 81552"/>
                    <a:gd name="connsiteX4" fmla="*/ 89046 w 96388"/>
                    <a:gd name="connsiteY4" fmla="*/ 0 h 81552"/>
                    <a:gd name="connsiteX5" fmla="*/ 96389 w 96388"/>
                    <a:gd name="connsiteY5" fmla="*/ 5650 h 81552"/>
                    <a:gd name="connsiteX6" fmla="*/ 38005 w 96388"/>
                    <a:gd name="connsiteY6" fmla="*/ 81552 h 81552"/>
                    <a:gd name="connsiteX7" fmla="*/ 30877 w 96388"/>
                    <a:gd name="connsiteY7" fmla="*/ 76071 h 81552"/>
                    <a:gd name="connsiteX8" fmla="*/ 35281 w 96388"/>
                    <a:gd name="connsiteY8" fmla="*/ 70351 h 81552"/>
                    <a:gd name="connsiteX9" fmla="*/ 38486 w 96388"/>
                    <a:gd name="connsiteY9" fmla="*/ 66631 h 81552"/>
                    <a:gd name="connsiteX10" fmla="*/ 38271 w 96388"/>
                    <a:gd name="connsiteY10" fmla="*/ 66464 h 81552"/>
                    <a:gd name="connsiteX11" fmla="*/ 11198 w 96388"/>
                    <a:gd name="connsiteY11" fmla="*/ 63007 h 81552"/>
                    <a:gd name="connsiteX12" fmla="*/ 9475 w 96388"/>
                    <a:gd name="connsiteY12" fmla="*/ 16316 h 81552"/>
                    <a:gd name="connsiteX13" fmla="*/ 55722 w 96388"/>
                    <a:gd name="connsiteY13" fmla="*/ 6681 h 81552"/>
                    <a:gd name="connsiteX14" fmla="*/ 17346 w 96388"/>
                    <a:gd name="connsiteY14" fmla="*/ 57246 h 81552"/>
                    <a:gd name="connsiteX15" fmla="*/ 51806 w 96388"/>
                    <a:gd name="connsiteY15" fmla="*/ 48864 h 81552"/>
                    <a:gd name="connsiteX16" fmla="*/ 51306 w 96388"/>
                    <a:gd name="connsiteY16" fmla="*/ 13768 h 81552"/>
                    <a:gd name="connsiteX17" fmla="*/ 17032 w 96388"/>
                    <a:gd name="connsiteY17" fmla="*/ 22129 h 81552"/>
                    <a:gd name="connsiteX18" fmla="*/ 17346 w 96388"/>
                    <a:gd name="connsiteY18" fmla="*/ 57246 h 81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96388" h="81552">
                      <a:moveTo>
                        <a:pt x="55722" y="6681"/>
                      </a:moveTo>
                      <a:cubicBezTo>
                        <a:pt x="63324" y="12084"/>
                        <a:pt x="67145" y="21374"/>
                        <a:pt x="65543" y="30561"/>
                      </a:cubicBezTo>
                      <a:lnTo>
                        <a:pt x="65757" y="30725"/>
                      </a:lnTo>
                      <a:cubicBezTo>
                        <a:pt x="66664" y="29254"/>
                        <a:pt x="67645" y="27829"/>
                        <a:pt x="68696" y="26457"/>
                      </a:cubicBezTo>
                      <a:lnTo>
                        <a:pt x="89046" y="0"/>
                      </a:lnTo>
                      <a:lnTo>
                        <a:pt x="96389" y="5650"/>
                      </a:lnTo>
                      <a:lnTo>
                        <a:pt x="38005" y="81552"/>
                      </a:lnTo>
                      <a:lnTo>
                        <a:pt x="30877" y="76071"/>
                      </a:lnTo>
                      <a:lnTo>
                        <a:pt x="35281" y="70351"/>
                      </a:lnTo>
                      <a:cubicBezTo>
                        <a:pt x="36267" y="69043"/>
                        <a:pt x="37338" y="67800"/>
                        <a:pt x="38486" y="66631"/>
                      </a:cubicBezTo>
                      <a:lnTo>
                        <a:pt x="38271" y="66464"/>
                      </a:lnTo>
                      <a:cubicBezTo>
                        <a:pt x="29368" y="70829"/>
                        <a:pt x="18719" y="69469"/>
                        <a:pt x="11198" y="63007"/>
                      </a:cubicBezTo>
                      <a:cubicBezTo>
                        <a:pt x="-3381" y="51796"/>
                        <a:pt x="-3480" y="33160"/>
                        <a:pt x="9475" y="16316"/>
                      </a:cubicBezTo>
                      <a:cubicBezTo>
                        <a:pt x="22680" y="-853"/>
                        <a:pt x="41468" y="-4276"/>
                        <a:pt x="55722" y="6681"/>
                      </a:cubicBezTo>
                      <a:close/>
                      <a:moveTo>
                        <a:pt x="17346" y="57246"/>
                      </a:moveTo>
                      <a:cubicBezTo>
                        <a:pt x="26417" y="64224"/>
                        <a:pt x="39931" y="64304"/>
                        <a:pt x="51806" y="48864"/>
                      </a:cubicBezTo>
                      <a:cubicBezTo>
                        <a:pt x="60277" y="37849"/>
                        <a:pt x="62966" y="22734"/>
                        <a:pt x="51306" y="13768"/>
                      </a:cubicBezTo>
                      <a:cubicBezTo>
                        <a:pt x="41691" y="6377"/>
                        <a:pt x="27580" y="8414"/>
                        <a:pt x="17032" y="22129"/>
                      </a:cubicBezTo>
                      <a:cubicBezTo>
                        <a:pt x="6735" y="35516"/>
                        <a:pt x="7195" y="49444"/>
                        <a:pt x="17346" y="572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BE"/>
                </a:p>
              </p:txBody>
            </p:sp>
            <p:sp>
              <p:nvSpPr>
                <p:cNvPr id="194" name="Freeform 193">
                  <a:extLst>
                    <a:ext uri="{FF2B5EF4-FFF2-40B4-BE49-F238E27FC236}">
                      <a16:creationId xmlns:a16="http://schemas.microsoft.com/office/drawing/2014/main" id="{1A2D6DE9-7C8D-D84A-992D-92FFE5F1F85F}"/>
                    </a:ext>
                  </a:extLst>
                </p:cNvPr>
                <p:cNvSpPr/>
                <p:nvPr/>
              </p:nvSpPr>
              <p:spPr>
                <a:xfrm>
                  <a:off x="8646561" y="2145100"/>
                  <a:ext cx="69531" cy="78856"/>
                </a:xfrm>
                <a:custGeom>
                  <a:avLst/>
                  <a:gdLst>
                    <a:gd name="connsiteX0" fmla="*/ 44650 w 69531"/>
                    <a:gd name="connsiteY0" fmla="*/ 20846 h 78856"/>
                    <a:gd name="connsiteX1" fmla="*/ 51676 w 69531"/>
                    <a:gd name="connsiteY1" fmla="*/ 26880 h 78856"/>
                    <a:gd name="connsiteX2" fmla="*/ 7025 w 69531"/>
                    <a:gd name="connsiteY2" fmla="*/ 78857 h 78856"/>
                    <a:gd name="connsiteX3" fmla="*/ 0 w 69531"/>
                    <a:gd name="connsiteY3" fmla="*/ 72819 h 78856"/>
                    <a:gd name="connsiteX4" fmla="*/ 62196 w 69531"/>
                    <a:gd name="connsiteY4" fmla="*/ 0 h 78856"/>
                    <a:gd name="connsiteX5" fmla="*/ 69531 w 69531"/>
                    <a:gd name="connsiteY5" fmla="*/ 6302 h 78856"/>
                    <a:gd name="connsiteX6" fmla="*/ 61990 w 69531"/>
                    <a:gd name="connsiteY6" fmla="*/ 15087 h 78856"/>
                    <a:gd name="connsiteX7" fmla="*/ 54650 w 69531"/>
                    <a:gd name="connsiteY7" fmla="*/ 8785 h 788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9531" h="78856">
                      <a:moveTo>
                        <a:pt x="44650" y="20846"/>
                      </a:moveTo>
                      <a:lnTo>
                        <a:pt x="51676" y="26880"/>
                      </a:lnTo>
                      <a:lnTo>
                        <a:pt x="7025" y="78857"/>
                      </a:lnTo>
                      <a:lnTo>
                        <a:pt x="0" y="72819"/>
                      </a:lnTo>
                      <a:close/>
                      <a:moveTo>
                        <a:pt x="62196" y="0"/>
                      </a:moveTo>
                      <a:lnTo>
                        <a:pt x="69531" y="6302"/>
                      </a:lnTo>
                      <a:lnTo>
                        <a:pt x="61990" y="15087"/>
                      </a:lnTo>
                      <a:lnTo>
                        <a:pt x="54650" y="87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BE"/>
                </a:p>
              </p:txBody>
            </p:sp>
            <p:sp>
              <p:nvSpPr>
                <p:cNvPr id="195" name="Freeform 194">
                  <a:extLst>
                    <a:ext uri="{FF2B5EF4-FFF2-40B4-BE49-F238E27FC236}">
                      <a16:creationId xmlns:a16="http://schemas.microsoft.com/office/drawing/2014/main" id="{B3C46146-9426-A74E-8A1C-F3E8003098E8}"/>
                    </a:ext>
                  </a:extLst>
                </p:cNvPr>
                <p:cNvSpPr/>
                <p:nvPr/>
              </p:nvSpPr>
              <p:spPr>
                <a:xfrm>
                  <a:off x="8687038" y="2186231"/>
                  <a:ext cx="73395" cy="74760"/>
                </a:xfrm>
                <a:custGeom>
                  <a:avLst/>
                  <a:gdLst>
                    <a:gd name="connsiteX0" fmla="*/ 27959 w 73395"/>
                    <a:gd name="connsiteY0" fmla="*/ 0 h 74760"/>
                    <a:gd name="connsiteX1" fmla="*/ 35087 w 73395"/>
                    <a:gd name="connsiteY1" fmla="*/ 6738 h 74760"/>
                    <a:gd name="connsiteX2" fmla="*/ 14420 w 73395"/>
                    <a:gd name="connsiteY2" fmla="*/ 56354 h 74760"/>
                    <a:gd name="connsiteX3" fmla="*/ 10488 w 73395"/>
                    <a:gd name="connsiteY3" fmla="*/ 63881 h 74760"/>
                    <a:gd name="connsiteX4" fmla="*/ 10687 w 73395"/>
                    <a:gd name="connsiteY4" fmla="*/ 64069 h 74760"/>
                    <a:gd name="connsiteX5" fmla="*/ 18082 w 73395"/>
                    <a:gd name="connsiteY5" fmla="*/ 59815 h 74760"/>
                    <a:gd name="connsiteX6" fmla="*/ 66366 w 73395"/>
                    <a:gd name="connsiteY6" fmla="*/ 36298 h 74760"/>
                    <a:gd name="connsiteX7" fmla="*/ 73395 w 73395"/>
                    <a:gd name="connsiteY7" fmla="*/ 42937 h 74760"/>
                    <a:gd name="connsiteX8" fmla="*/ 7327 w 73395"/>
                    <a:gd name="connsiteY8" fmla="*/ 74761 h 74760"/>
                    <a:gd name="connsiteX9" fmla="*/ 0 w 73395"/>
                    <a:gd name="connsiteY9" fmla="*/ 67842 h 74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3395" h="74760">
                      <a:moveTo>
                        <a:pt x="27959" y="0"/>
                      </a:moveTo>
                      <a:lnTo>
                        <a:pt x="35087" y="6738"/>
                      </a:lnTo>
                      <a:lnTo>
                        <a:pt x="14420" y="56354"/>
                      </a:lnTo>
                      <a:cubicBezTo>
                        <a:pt x="12971" y="59670"/>
                        <a:pt x="10488" y="63881"/>
                        <a:pt x="10488" y="63881"/>
                      </a:cubicBezTo>
                      <a:lnTo>
                        <a:pt x="10687" y="64069"/>
                      </a:lnTo>
                      <a:cubicBezTo>
                        <a:pt x="13070" y="62513"/>
                        <a:pt x="15539" y="61093"/>
                        <a:pt x="18082" y="59815"/>
                      </a:cubicBezTo>
                      <a:lnTo>
                        <a:pt x="66366" y="36298"/>
                      </a:lnTo>
                      <a:lnTo>
                        <a:pt x="73395" y="42937"/>
                      </a:lnTo>
                      <a:lnTo>
                        <a:pt x="7327" y="74761"/>
                      </a:lnTo>
                      <a:lnTo>
                        <a:pt x="0" y="678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BE"/>
                </a:p>
              </p:txBody>
            </p:sp>
            <p:sp>
              <p:nvSpPr>
                <p:cNvPr id="196" name="Freeform 195">
                  <a:extLst>
                    <a:ext uri="{FF2B5EF4-FFF2-40B4-BE49-F238E27FC236}">
                      <a16:creationId xmlns:a16="http://schemas.microsoft.com/office/drawing/2014/main" id="{88612DBA-54A7-6F46-BF33-72721E3C1AB8}"/>
                    </a:ext>
                  </a:extLst>
                </p:cNvPr>
                <p:cNvSpPr/>
                <p:nvPr/>
              </p:nvSpPr>
              <p:spPr>
                <a:xfrm>
                  <a:off x="8726104" y="2225930"/>
                  <a:ext cx="75543" cy="73233"/>
                </a:xfrm>
                <a:custGeom>
                  <a:avLst/>
                  <a:gdLst>
                    <a:gd name="connsiteX0" fmla="*/ 49388 w 75543"/>
                    <a:gd name="connsiteY0" fmla="*/ 19077 h 73233"/>
                    <a:gd name="connsiteX1" fmla="*/ 55810 w 75543"/>
                    <a:gd name="connsiteY1" fmla="*/ 25756 h 73233"/>
                    <a:gd name="connsiteX2" fmla="*/ 6418 w 75543"/>
                    <a:gd name="connsiteY2" fmla="*/ 73234 h 73233"/>
                    <a:gd name="connsiteX3" fmla="*/ 0 w 75543"/>
                    <a:gd name="connsiteY3" fmla="*/ 66559 h 73233"/>
                    <a:gd name="connsiteX4" fmla="*/ 68836 w 75543"/>
                    <a:gd name="connsiteY4" fmla="*/ 0 h 73233"/>
                    <a:gd name="connsiteX5" fmla="*/ 75544 w 75543"/>
                    <a:gd name="connsiteY5" fmla="*/ 6975 h 73233"/>
                    <a:gd name="connsiteX6" fmla="*/ 67196 w 75543"/>
                    <a:gd name="connsiteY6" fmla="*/ 14997 h 73233"/>
                    <a:gd name="connsiteX7" fmla="*/ 60492 w 75543"/>
                    <a:gd name="connsiteY7" fmla="*/ 8023 h 73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5543" h="73233">
                      <a:moveTo>
                        <a:pt x="49388" y="19077"/>
                      </a:moveTo>
                      <a:lnTo>
                        <a:pt x="55810" y="25756"/>
                      </a:lnTo>
                      <a:lnTo>
                        <a:pt x="6418" y="73234"/>
                      </a:lnTo>
                      <a:lnTo>
                        <a:pt x="0" y="66559"/>
                      </a:lnTo>
                      <a:close/>
                      <a:moveTo>
                        <a:pt x="68836" y="0"/>
                      </a:moveTo>
                      <a:lnTo>
                        <a:pt x="75544" y="6975"/>
                      </a:lnTo>
                      <a:lnTo>
                        <a:pt x="67196" y="14997"/>
                      </a:lnTo>
                      <a:lnTo>
                        <a:pt x="60492" y="80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BE"/>
                </a:p>
              </p:txBody>
            </p:sp>
            <p:sp>
              <p:nvSpPr>
                <p:cNvPr id="197" name="Freeform 196">
                  <a:extLst>
                    <a:ext uri="{FF2B5EF4-FFF2-40B4-BE49-F238E27FC236}">
                      <a16:creationId xmlns:a16="http://schemas.microsoft.com/office/drawing/2014/main" id="{AE444ABE-A316-B04F-B416-549EB2D9F7BC}"/>
                    </a:ext>
                  </a:extLst>
                </p:cNvPr>
                <p:cNvSpPr/>
                <p:nvPr/>
              </p:nvSpPr>
              <p:spPr>
                <a:xfrm>
                  <a:off x="8760054" y="2283143"/>
                  <a:ext cx="102102" cy="80094"/>
                </a:xfrm>
                <a:custGeom>
                  <a:avLst/>
                  <a:gdLst>
                    <a:gd name="connsiteX0" fmla="*/ 62075 w 102102"/>
                    <a:gd name="connsiteY0" fmla="*/ 10366 h 80094"/>
                    <a:gd name="connsiteX1" fmla="*/ 66865 w 102102"/>
                    <a:gd name="connsiteY1" fmla="*/ 35733 h 80094"/>
                    <a:gd name="connsiteX2" fmla="*/ 67039 w 102102"/>
                    <a:gd name="connsiteY2" fmla="*/ 35934 h 80094"/>
                    <a:gd name="connsiteX3" fmla="*/ 70784 w 102102"/>
                    <a:gd name="connsiteY3" fmla="*/ 32348 h 80094"/>
                    <a:gd name="connsiteX4" fmla="*/ 96054 w 102102"/>
                    <a:gd name="connsiteY4" fmla="*/ 10559 h 80094"/>
                    <a:gd name="connsiteX5" fmla="*/ 102103 w 102102"/>
                    <a:gd name="connsiteY5" fmla="*/ 17573 h 80094"/>
                    <a:gd name="connsiteX6" fmla="*/ 29589 w 102102"/>
                    <a:gd name="connsiteY6" fmla="*/ 80094 h 80094"/>
                    <a:gd name="connsiteX7" fmla="*/ 23719 w 102102"/>
                    <a:gd name="connsiteY7" fmla="*/ 73284 h 80094"/>
                    <a:gd name="connsiteX8" fmla="*/ 29184 w 102102"/>
                    <a:gd name="connsiteY8" fmla="*/ 68573 h 80094"/>
                    <a:gd name="connsiteX9" fmla="*/ 33076 w 102102"/>
                    <a:gd name="connsiteY9" fmla="*/ 65577 h 80094"/>
                    <a:gd name="connsiteX10" fmla="*/ 32901 w 102102"/>
                    <a:gd name="connsiteY10" fmla="*/ 65377 h 80094"/>
                    <a:gd name="connsiteX11" fmla="*/ 7091 w 102102"/>
                    <a:gd name="connsiteY11" fmla="*/ 56514 h 80094"/>
                    <a:gd name="connsiteX12" fmla="*/ 14843 w 102102"/>
                    <a:gd name="connsiteY12" fmla="*/ 10448 h 80094"/>
                    <a:gd name="connsiteX13" fmla="*/ 62075 w 102102"/>
                    <a:gd name="connsiteY13" fmla="*/ 10366 h 80094"/>
                    <a:gd name="connsiteX14" fmla="*/ 14275 w 102102"/>
                    <a:gd name="connsiteY14" fmla="*/ 52118 h 80094"/>
                    <a:gd name="connsiteX15" fmla="*/ 49712 w 102102"/>
                    <a:gd name="connsiteY15" fmla="*/ 50880 h 80094"/>
                    <a:gd name="connsiteX16" fmla="*/ 56316 w 102102"/>
                    <a:gd name="connsiteY16" fmla="*/ 16412 h 80094"/>
                    <a:gd name="connsiteX17" fmla="*/ 21070 w 102102"/>
                    <a:gd name="connsiteY17" fmla="*/ 17669 h 80094"/>
                    <a:gd name="connsiteX18" fmla="*/ 14275 w 102102"/>
                    <a:gd name="connsiteY18" fmla="*/ 52118 h 800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02102" h="80094">
                      <a:moveTo>
                        <a:pt x="62075" y="10366"/>
                      </a:moveTo>
                      <a:cubicBezTo>
                        <a:pt x="68429" y="17192"/>
                        <a:pt x="70292" y="27062"/>
                        <a:pt x="66865" y="35733"/>
                      </a:cubicBezTo>
                      <a:lnTo>
                        <a:pt x="67039" y="35934"/>
                      </a:lnTo>
                      <a:cubicBezTo>
                        <a:pt x="68225" y="34675"/>
                        <a:pt x="69475" y="33478"/>
                        <a:pt x="70784" y="32348"/>
                      </a:cubicBezTo>
                      <a:lnTo>
                        <a:pt x="96054" y="10559"/>
                      </a:lnTo>
                      <a:lnTo>
                        <a:pt x="102103" y="17573"/>
                      </a:lnTo>
                      <a:lnTo>
                        <a:pt x="29589" y="80094"/>
                      </a:lnTo>
                      <a:lnTo>
                        <a:pt x="23719" y="73284"/>
                      </a:lnTo>
                      <a:lnTo>
                        <a:pt x="29184" y="68573"/>
                      </a:lnTo>
                      <a:cubicBezTo>
                        <a:pt x="30416" y="67493"/>
                        <a:pt x="31716" y="66492"/>
                        <a:pt x="33076" y="65577"/>
                      </a:cubicBezTo>
                      <a:lnTo>
                        <a:pt x="32901" y="65377"/>
                      </a:lnTo>
                      <a:cubicBezTo>
                        <a:pt x="23299" y="67845"/>
                        <a:pt x="13150" y="64360"/>
                        <a:pt x="7091" y="56514"/>
                      </a:cubicBezTo>
                      <a:cubicBezTo>
                        <a:pt x="-4915" y="42589"/>
                        <a:pt x="-1245" y="24324"/>
                        <a:pt x="14843" y="10448"/>
                      </a:cubicBezTo>
                      <a:cubicBezTo>
                        <a:pt x="31245" y="-3690"/>
                        <a:pt x="50332" y="-3247"/>
                        <a:pt x="62075" y="10366"/>
                      </a:cubicBezTo>
                      <a:close/>
                      <a:moveTo>
                        <a:pt x="14275" y="52118"/>
                      </a:moveTo>
                      <a:cubicBezTo>
                        <a:pt x="21745" y="60783"/>
                        <a:pt x="34962" y="63592"/>
                        <a:pt x="49712" y="50880"/>
                      </a:cubicBezTo>
                      <a:cubicBezTo>
                        <a:pt x="60236" y="41803"/>
                        <a:pt x="65923" y="27552"/>
                        <a:pt x="56316" y="16412"/>
                      </a:cubicBezTo>
                      <a:cubicBezTo>
                        <a:pt x="48401" y="7234"/>
                        <a:pt x="34172" y="6376"/>
                        <a:pt x="21070" y="17669"/>
                      </a:cubicBezTo>
                      <a:cubicBezTo>
                        <a:pt x="8278" y="28695"/>
                        <a:pt x="5912" y="42424"/>
                        <a:pt x="14275" y="521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BE"/>
                </a:p>
              </p:txBody>
            </p:sp>
            <p:sp>
              <p:nvSpPr>
                <p:cNvPr id="198" name="Freeform 197">
                  <a:extLst>
                    <a:ext uri="{FF2B5EF4-FFF2-40B4-BE49-F238E27FC236}">
                      <a16:creationId xmlns:a16="http://schemas.microsoft.com/office/drawing/2014/main" id="{C5E90926-CD92-E342-A646-6BDBF5E78A05}"/>
                    </a:ext>
                  </a:extLst>
                </p:cNvPr>
                <p:cNvSpPr/>
                <p:nvPr/>
              </p:nvSpPr>
              <p:spPr>
                <a:xfrm>
                  <a:off x="8812986" y="2343199"/>
                  <a:ext cx="83253" cy="87943"/>
                </a:xfrm>
                <a:custGeom>
                  <a:avLst/>
                  <a:gdLst>
                    <a:gd name="connsiteX0" fmla="*/ 48341 w 83253"/>
                    <a:gd name="connsiteY0" fmla="*/ 0 h 87943"/>
                    <a:gd name="connsiteX1" fmla="*/ 53849 w 83253"/>
                    <a:gd name="connsiteY1" fmla="*/ 7445 h 87943"/>
                    <a:gd name="connsiteX2" fmla="*/ 20767 w 83253"/>
                    <a:gd name="connsiteY2" fmla="*/ 31909 h 87943"/>
                    <a:gd name="connsiteX3" fmla="*/ 13277 w 83253"/>
                    <a:gd name="connsiteY3" fmla="*/ 55912 h 87943"/>
                    <a:gd name="connsiteX4" fmla="*/ 51347 w 83253"/>
                    <a:gd name="connsiteY4" fmla="*/ 59273 h 87943"/>
                    <a:gd name="connsiteX5" fmla="*/ 77749 w 83253"/>
                    <a:gd name="connsiteY5" fmla="*/ 39751 h 87943"/>
                    <a:gd name="connsiteX6" fmla="*/ 83253 w 83253"/>
                    <a:gd name="connsiteY6" fmla="*/ 47196 h 87943"/>
                    <a:gd name="connsiteX7" fmla="*/ 28162 w 83253"/>
                    <a:gd name="connsiteY7" fmla="*/ 87943 h 87943"/>
                    <a:gd name="connsiteX8" fmla="*/ 22812 w 83253"/>
                    <a:gd name="connsiteY8" fmla="*/ 80713 h 87943"/>
                    <a:gd name="connsiteX9" fmla="*/ 31025 w 83253"/>
                    <a:gd name="connsiteY9" fmla="*/ 74635 h 87943"/>
                    <a:gd name="connsiteX10" fmla="*/ 35573 w 83253"/>
                    <a:gd name="connsiteY10" fmla="*/ 71616 h 87943"/>
                    <a:gd name="connsiteX11" fmla="*/ 35410 w 83253"/>
                    <a:gd name="connsiteY11" fmla="*/ 71397 h 87943"/>
                    <a:gd name="connsiteX12" fmla="*/ 5541 w 83253"/>
                    <a:gd name="connsiteY12" fmla="*/ 60109 h 87943"/>
                    <a:gd name="connsiteX13" fmla="*/ 13289 w 83253"/>
                    <a:gd name="connsiteY13" fmla="*/ 25919 h 879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83253" h="87943">
                      <a:moveTo>
                        <a:pt x="48341" y="0"/>
                      </a:moveTo>
                      <a:lnTo>
                        <a:pt x="53849" y="7445"/>
                      </a:lnTo>
                      <a:lnTo>
                        <a:pt x="20767" y="31909"/>
                      </a:lnTo>
                      <a:cubicBezTo>
                        <a:pt x="12114" y="38303"/>
                        <a:pt x="5422" y="45290"/>
                        <a:pt x="13277" y="55912"/>
                      </a:cubicBezTo>
                      <a:cubicBezTo>
                        <a:pt x="22594" y="68507"/>
                        <a:pt x="39409" y="68100"/>
                        <a:pt x="51347" y="59273"/>
                      </a:cubicBezTo>
                      <a:lnTo>
                        <a:pt x="77749" y="39751"/>
                      </a:lnTo>
                      <a:lnTo>
                        <a:pt x="83253" y="47196"/>
                      </a:lnTo>
                      <a:lnTo>
                        <a:pt x="28162" y="87943"/>
                      </a:lnTo>
                      <a:lnTo>
                        <a:pt x="22812" y="80713"/>
                      </a:lnTo>
                      <a:lnTo>
                        <a:pt x="31025" y="74635"/>
                      </a:lnTo>
                      <a:cubicBezTo>
                        <a:pt x="33440" y="72854"/>
                        <a:pt x="35573" y="71616"/>
                        <a:pt x="35573" y="71616"/>
                      </a:cubicBezTo>
                      <a:lnTo>
                        <a:pt x="35410" y="71397"/>
                      </a:lnTo>
                      <a:cubicBezTo>
                        <a:pt x="24097" y="73871"/>
                        <a:pt x="12389" y="69446"/>
                        <a:pt x="5541" y="60109"/>
                      </a:cubicBezTo>
                      <a:cubicBezTo>
                        <a:pt x="-4022" y="47188"/>
                        <a:pt x="-1059" y="36531"/>
                        <a:pt x="13289" y="2591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BE"/>
                </a:p>
              </p:txBody>
            </p:sp>
            <p:sp>
              <p:nvSpPr>
                <p:cNvPr id="199" name="Freeform 198">
                  <a:extLst>
                    <a:ext uri="{FF2B5EF4-FFF2-40B4-BE49-F238E27FC236}">
                      <a16:creationId xmlns:a16="http://schemas.microsoft.com/office/drawing/2014/main" id="{680A1712-B8AB-D544-B44A-DF39FE52C305}"/>
                    </a:ext>
                  </a:extLst>
                </p:cNvPr>
                <p:cNvSpPr/>
                <p:nvPr/>
              </p:nvSpPr>
              <p:spPr>
                <a:xfrm>
                  <a:off x="8860347" y="2419980"/>
                  <a:ext cx="73272" cy="75646"/>
                </a:xfrm>
                <a:custGeom>
                  <a:avLst/>
                  <a:gdLst>
                    <a:gd name="connsiteX0" fmla="*/ 51519 w 73272"/>
                    <a:gd name="connsiteY0" fmla="*/ 41883 h 75646"/>
                    <a:gd name="connsiteX1" fmla="*/ 53565 w 73272"/>
                    <a:gd name="connsiteY1" fmla="*/ 45099 h 75646"/>
                    <a:gd name="connsiteX2" fmla="*/ 55058 w 73272"/>
                    <a:gd name="connsiteY2" fmla="*/ 44148 h 75646"/>
                    <a:gd name="connsiteX3" fmla="*/ 60860 w 73272"/>
                    <a:gd name="connsiteY3" fmla="*/ 20286 h 75646"/>
                    <a:gd name="connsiteX4" fmla="*/ 44962 w 73272"/>
                    <a:gd name="connsiteY4" fmla="*/ 7477 h 75646"/>
                    <a:gd name="connsiteX5" fmla="*/ 48600 w 73272"/>
                    <a:gd name="connsiteY5" fmla="*/ 0 h 75646"/>
                    <a:gd name="connsiteX6" fmla="*/ 68235 w 73272"/>
                    <a:gd name="connsiteY6" fmla="*/ 16399 h 75646"/>
                    <a:gd name="connsiteX7" fmla="*/ 59800 w 73272"/>
                    <a:gd name="connsiteY7" fmla="*/ 52112 h 75646"/>
                    <a:gd name="connsiteX8" fmla="*/ 22794 w 73272"/>
                    <a:gd name="connsiteY8" fmla="*/ 75646 h 75646"/>
                    <a:gd name="connsiteX9" fmla="*/ 18044 w 73272"/>
                    <a:gd name="connsiteY9" fmla="*/ 68177 h 75646"/>
                    <a:gd name="connsiteX10" fmla="*/ 24367 w 73272"/>
                    <a:gd name="connsiteY10" fmla="*/ 64159 h 75646"/>
                    <a:gd name="connsiteX11" fmla="*/ 29339 w 73272"/>
                    <a:gd name="connsiteY11" fmla="*/ 61320 h 75646"/>
                    <a:gd name="connsiteX12" fmla="*/ 29192 w 73272"/>
                    <a:gd name="connsiteY12" fmla="*/ 61088 h 75646"/>
                    <a:gd name="connsiteX13" fmla="*/ 4383 w 73272"/>
                    <a:gd name="connsiteY13" fmla="*/ 49753 h 75646"/>
                    <a:gd name="connsiteX14" fmla="*/ 9005 w 73272"/>
                    <a:gd name="connsiteY14" fmla="*/ 19215 h 75646"/>
                    <a:gd name="connsiteX15" fmla="*/ 51519 w 73272"/>
                    <a:gd name="connsiteY15" fmla="*/ 41883 h 75646"/>
                    <a:gd name="connsiteX16" fmla="*/ 11853 w 73272"/>
                    <a:gd name="connsiteY16" fmla="*/ 46777 h 75646"/>
                    <a:gd name="connsiteX17" fmla="*/ 44601 w 73272"/>
                    <a:gd name="connsiteY17" fmla="*/ 50802 h 75646"/>
                    <a:gd name="connsiteX18" fmla="*/ 47131 w 73272"/>
                    <a:gd name="connsiteY18" fmla="*/ 49193 h 75646"/>
                    <a:gd name="connsiteX19" fmla="*/ 45010 w 73272"/>
                    <a:gd name="connsiteY19" fmla="*/ 45862 h 75646"/>
                    <a:gd name="connsiteX20" fmla="*/ 14581 w 73272"/>
                    <a:gd name="connsiteY20" fmla="*/ 26961 h 75646"/>
                    <a:gd name="connsiteX21" fmla="*/ 11853 w 73272"/>
                    <a:gd name="connsiteY21" fmla="*/ 46777 h 756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3272" h="75646">
                      <a:moveTo>
                        <a:pt x="51519" y="41883"/>
                      </a:moveTo>
                      <a:lnTo>
                        <a:pt x="53565" y="45099"/>
                      </a:lnTo>
                      <a:lnTo>
                        <a:pt x="55058" y="44148"/>
                      </a:lnTo>
                      <a:cubicBezTo>
                        <a:pt x="66209" y="37059"/>
                        <a:pt x="66122" y="28555"/>
                        <a:pt x="60860" y="20286"/>
                      </a:cubicBezTo>
                      <a:cubicBezTo>
                        <a:pt x="57030" y="14461"/>
                        <a:pt x="51470" y="9981"/>
                        <a:pt x="44962" y="7477"/>
                      </a:cubicBezTo>
                      <a:lnTo>
                        <a:pt x="48600" y="0"/>
                      </a:lnTo>
                      <a:cubicBezTo>
                        <a:pt x="56790" y="3126"/>
                        <a:pt x="63700" y="8898"/>
                        <a:pt x="68235" y="16399"/>
                      </a:cubicBezTo>
                      <a:cubicBezTo>
                        <a:pt x="77083" y="30302"/>
                        <a:pt x="74279" y="42896"/>
                        <a:pt x="59800" y="52112"/>
                      </a:cubicBezTo>
                      <a:lnTo>
                        <a:pt x="22794" y="75646"/>
                      </a:lnTo>
                      <a:lnTo>
                        <a:pt x="18044" y="68177"/>
                      </a:lnTo>
                      <a:lnTo>
                        <a:pt x="24367" y="64159"/>
                      </a:lnTo>
                      <a:cubicBezTo>
                        <a:pt x="25973" y="63126"/>
                        <a:pt x="27633" y="62178"/>
                        <a:pt x="29339" y="61320"/>
                      </a:cubicBezTo>
                      <a:lnTo>
                        <a:pt x="29192" y="61088"/>
                      </a:lnTo>
                      <a:cubicBezTo>
                        <a:pt x="19398" y="62620"/>
                        <a:pt x="9635" y="58159"/>
                        <a:pt x="4383" y="49753"/>
                      </a:cubicBezTo>
                      <a:cubicBezTo>
                        <a:pt x="-1757" y="40102"/>
                        <a:pt x="-2488" y="26524"/>
                        <a:pt x="9005" y="19215"/>
                      </a:cubicBezTo>
                      <a:cubicBezTo>
                        <a:pt x="28541" y="6786"/>
                        <a:pt x="45157" y="31887"/>
                        <a:pt x="51519" y="41883"/>
                      </a:cubicBezTo>
                      <a:close/>
                      <a:moveTo>
                        <a:pt x="11853" y="46777"/>
                      </a:moveTo>
                      <a:cubicBezTo>
                        <a:pt x="18870" y="57806"/>
                        <a:pt x="34605" y="57159"/>
                        <a:pt x="44601" y="50802"/>
                      </a:cubicBezTo>
                      <a:lnTo>
                        <a:pt x="47131" y="49193"/>
                      </a:lnTo>
                      <a:lnTo>
                        <a:pt x="45010" y="45862"/>
                      </a:lnTo>
                      <a:cubicBezTo>
                        <a:pt x="39232" y="36785"/>
                        <a:pt x="27337" y="18849"/>
                        <a:pt x="14581" y="26961"/>
                      </a:cubicBezTo>
                      <a:cubicBezTo>
                        <a:pt x="9180" y="30400"/>
                        <a:pt x="6368" y="38159"/>
                        <a:pt x="11853" y="4677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BE"/>
                </a:p>
              </p:txBody>
            </p:sp>
            <p:sp>
              <p:nvSpPr>
                <p:cNvPr id="200" name="Freeform 199">
                  <a:extLst>
                    <a:ext uri="{FF2B5EF4-FFF2-40B4-BE49-F238E27FC236}">
                      <a16:creationId xmlns:a16="http://schemas.microsoft.com/office/drawing/2014/main" id="{774B1EB9-FEBA-624C-BA81-897462455B91}"/>
                    </a:ext>
                  </a:extLst>
                </p:cNvPr>
                <p:cNvSpPr/>
                <p:nvPr/>
              </p:nvSpPr>
              <p:spPr>
                <a:xfrm>
                  <a:off x="8901094" y="2471211"/>
                  <a:ext cx="83134" cy="64146"/>
                </a:xfrm>
                <a:custGeom>
                  <a:avLst/>
                  <a:gdLst>
                    <a:gd name="connsiteX0" fmla="*/ 78560 w 83134"/>
                    <a:gd name="connsiteY0" fmla="*/ 0 h 64146"/>
                    <a:gd name="connsiteX1" fmla="*/ 83135 w 83134"/>
                    <a:gd name="connsiteY1" fmla="*/ 8053 h 64146"/>
                    <a:gd name="connsiteX2" fmla="*/ 15744 w 83134"/>
                    <a:gd name="connsiteY2" fmla="*/ 46346 h 64146"/>
                    <a:gd name="connsiteX3" fmla="*/ 10514 w 83134"/>
                    <a:gd name="connsiteY3" fmla="*/ 58093 h 64146"/>
                    <a:gd name="connsiteX4" fmla="*/ 11777 w 83134"/>
                    <a:gd name="connsiteY4" fmla="*/ 60037 h 64146"/>
                    <a:gd name="connsiteX5" fmla="*/ 4557 w 83134"/>
                    <a:gd name="connsiteY5" fmla="*/ 64147 h 64146"/>
                    <a:gd name="connsiteX6" fmla="*/ 2635 w 83134"/>
                    <a:gd name="connsiteY6" fmla="*/ 61320 h 64146"/>
                    <a:gd name="connsiteX7" fmla="*/ 9394 w 83134"/>
                    <a:gd name="connsiteY7" fmla="*/ 39308 h 64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3134" h="64146">
                      <a:moveTo>
                        <a:pt x="78560" y="0"/>
                      </a:moveTo>
                      <a:lnTo>
                        <a:pt x="83135" y="8053"/>
                      </a:lnTo>
                      <a:lnTo>
                        <a:pt x="15744" y="46346"/>
                      </a:lnTo>
                      <a:cubicBezTo>
                        <a:pt x="7929" y="50791"/>
                        <a:pt x="8767" y="55020"/>
                        <a:pt x="10514" y="58093"/>
                      </a:cubicBezTo>
                      <a:cubicBezTo>
                        <a:pt x="10898" y="58765"/>
                        <a:pt x="11320" y="59413"/>
                        <a:pt x="11777" y="60037"/>
                      </a:cubicBezTo>
                      <a:lnTo>
                        <a:pt x="4557" y="64147"/>
                      </a:lnTo>
                      <a:cubicBezTo>
                        <a:pt x="3847" y="63253"/>
                        <a:pt x="3205" y="62308"/>
                        <a:pt x="2635" y="61320"/>
                      </a:cubicBezTo>
                      <a:cubicBezTo>
                        <a:pt x="-193" y="56348"/>
                        <a:pt x="-3636" y="46713"/>
                        <a:pt x="9394" y="393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BE"/>
                </a:p>
              </p:txBody>
            </p:sp>
            <p:sp>
              <p:nvSpPr>
                <p:cNvPr id="201" name="Freeform 200">
                  <a:extLst>
                    <a:ext uri="{FF2B5EF4-FFF2-40B4-BE49-F238E27FC236}">
                      <a16:creationId xmlns:a16="http://schemas.microsoft.com/office/drawing/2014/main" id="{42334E5A-96B9-8046-A2ED-50150843E745}"/>
                    </a:ext>
                  </a:extLst>
                </p:cNvPr>
                <p:cNvSpPr/>
                <p:nvPr/>
              </p:nvSpPr>
              <p:spPr>
                <a:xfrm>
                  <a:off x="8943026" y="2568865"/>
                  <a:ext cx="70965" cy="70444"/>
                </a:xfrm>
                <a:custGeom>
                  <a:avLst/>
                  <a:gdLst>
                    <a:gd name="connsiteX0" fmla="*/ 68098 w 70965"/>
                    <a:gd name="connsiteY0" fmla="*/ 19669 h 70444"/>
                    <a:gd name="connsiteX1" fmla="*/ 51259 w 70965"/>
                    <a:gd name="connsiteY1" fmla="*/ 58818 h 70444"/>
                    <a:gd name="connsiteX2" fmla="*/ 46807 w 70965"/>
                    <a:gd name="connsiteY2" fmla="*/ 60549 h 70444"/>
                    <a:gd name="connsiteX3" fmla="*/ 24945 w 70965"/>
                    <a:gd name="connsiteY3" fmla="*/ 12746 h 70444"/>
                    <a:gd name="connsiteX4" fmla="*/ 11338 w 70965"/>
                    <a:gd name="connsiteY4" fmla="*/ 48166 h 70444"/>
                    <a:gd name="connsiteX5" fmla="*/ 27562 w 70965"/>
                    <a:gd name="connsiteY5" fmla="*/ 63660 h 70444"/>
                    <a:gd name="connsiteX6" fmla="*/ 22875 w 70965"/>
                    <a:gd name="connsiteY6" fmla="*/ 70444 h 70444"/>
                    <a:gd name="connsiteX7" fmla="*/ 3670 w 70965"/>
                    <a:gd name="connsiteY7" fmla="*/ 51373 h 70444"/>
                    <a:gd name="connsiteX8" fmla="*/ 19134 w 70965"/>
                    <a:gd name="connsiteY8" fmla="*/ 4920 h 70444"/>
                    <a:gd name="connsiteX9" fmla="*/ 21346 w 70965"/>
                    <a:gd name="connsiteY9" fmla="*/ 3909 h 70444"/>
                    <a:gd name="connsiteX10" fmla="*/ 68098 w 70965"/>
                    <a:gd name="connsiteY10" fmla="*/ 19669 h 70444"/>
                    <a:gd name="connsiteX11" fmla="*/ 49948 w 70965"/>
                    <a:gd name="connsiteY11" fmla="*/ 49084 h 70444"/>
                    <a:gd name="connsiteX12" fmla="*/ 60925 w 70965"/>
                    <a:gd name="connsiteY12" fmla="*/ 22650 h 70444"/>
                    <a:gd name="connsiteX13" fmla="*/ 32049 w 70965"/>
                    <a:gd name="connsiteY13" fmla="*/ 9944 h 70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0965" h="70444">
                      <a:moveTo>
                        <a:pt x="68098" y="19669"/>
                      </a:moveTo>
                      <a:cubicBezTo>
                        <a:pt x="75973" y="36884"/>
                        <a:pt x="66739" y="51738"/>
                        <a:pt x="51259" y="58818"/>
                      </a:cubicBezTo>
                      <a:cubicBezTo>
                        <a:pt x="49770" y="59497"/>
                        <a:pt x="46807" y="60549"/>
                        <a:pt x="46807" y="60549"/>
                      </a:cubicBezTo>
                      <a:lnTo>
                        <a:pt x="24945" y="12746"/>
                      </a:lnTo>
                      <a:cubicBezTo>
                        <a:pt x="9134" y="20425"/>
                        <a:pt x="5449" y="35287"/>
                        <a:pt x="11338" y="48166"/>
                      </a:cubicBezTo>
                      <a:cubicBezTo>
                        <a:pt x="14687" y="55128"/>
                        <a:pt x="20453" y="60634"/>
                        <a:pt x="27562" y="63660"/>
                      </a:cubicBezTo>
                      <a:lnTo>
                        <a:pt x="22875" y="70444"/>
                      </a:lnTo>
                      <a:cubicBezTo>
                        <a:pt x="14414" y="66565"/>
                        <a:pt x="7607" y="59806"/>
                        <a:pt x="3670" y="51373"/>
                      </a:cubicBezTo>
                      <a:cubicBezTo>
                        <a:pt x="-4890" y="34276"/>
                        <a:pt x="2034" y="13478"/>
                        <a:pt x="19134" y="4920"/>
                      </a:cubicBezTo>
                      <a:cubicBezTo>
                        <a:pt x="19860" y="4557"/>
                        <a:pt x="20597" y="4220"/>
                        <a:pt x="21346" y="3909"/>
                      </a:cubicBezTo>
                      <a:cubicBezTo>
                        <a:pt x="41787" y="-5436"/>
                        <a:pt x="60393" y="2825"/>
                        <a:pt x="68098" y="19669"/>
                      </a:cubicBezTo>
                      <a:close/>
                      <a:moveTo>
                        <a:pt x="49948" y="49084"/>
                      </a:moveTo>
                      <a:cubicBezTo>
                        <a:pt x="62728" y="42643"/>
                        <a:pt x="65175" y="31940"/>
                        <a:pt x="60925" y="22650"/>
                      </a:cubicBezTo>
                      <a:cubicBezTo>
                        <a:pt x="56093" y="11528"/>
                        <a:pt x="43516" y="5993"/>
                        <a:pt x="32049" y="994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BE"/>
                </a:p>
              </p:txBody>
            </p:sp>
            <p:sp>
              <p:nvSpPr>
                <p:cNvPr id="202" name="Freeform 201">
                  <a:extLst>
                    <a:ext uri="{FF2B5EF4-FFF2-40B4-BE49-F238E27FC236}">
                      <a16:creationId xmlns:a16="http://schemas.microsoft.com/office/drawing/2014/main" id="{ADC85CD8-2B13-B142-9319-BC84A6D93AD4}"/>
                    </a:ext>
                  </a:extLst>
                </p:cNvPr>
                <p:cNvSpPr/>
                <p:nvPr/>
              </p:nvSpPr>
              <p:spPr>
                <a:xfrm>
                  <a:off x="8965079" y="2635401"/>
                  <a:ext cx="84654" cy="78556"/>
                </a:xfrm>
                <a:custGeom>
                  <a:avLst/>
                  <a:gdLst>
                    <a:gd name="connsiteX0" fmla="*/ 38221 w 84654"/>
                    <a:gd name="connsiteY0" fmla="*/ 39800 h 78556"/>
                    <a:gd name="connsiteX1" fmla="*/ 33832 w 84654"/>
                    <a:gd name="connsiteY1" fmla="*/ 38986 h 78556"/>
                    <a:gd name="connsiteX2" fmla="*/ 3864 w 84654"/>
                    <a:gd name="connsiteY2" fmla="*/ 32586 h 78556"/>
                    <a:gd name="connsiteX3" fmla="*/ 0 w 84654"/>
                    <a:gd name="connsiteY3" fmla="*/ 22393 h 78556"/>
                    <a:gd name="connsiteX4" fmla="*/ 41922 w 84654"/>
                    <a:gd name="connsiteY4" fmla="*/ 32274 h 78556"/>
                    <a:gd name="connsiteX5" fmla="*/ 64793 w 84654"/>
                    <a:gd name="connsiteY5" fmla="*/ 0 h 78556"/>
                    <a:gd name="connsiteX6" fmla="*/ 68658 w 84654"/>
                    <a:gd name="connsiteY6" fmla="*/ 10191 h 78556"/>
                    <a:gd name="connsiteX7" fmla="*/ 52351 w 84654"/>
                    <a:gd name="connsiteY7" fmla="*/ 32109 h 78556"/>
                    <a:gd name="connsiteX8" fmla="*/ 49480 w 84654"/>
                    <a:gd name="connsiteY8" fmla="*/ 35673 h 78556"/>
                    <a:gd name="connsiteX9" fmla="*/ 49527 w 84654"/>
                    <a:gd name="connsiteY9" fmla="*/ 35798 h 78556"/>
                    <a:gd name="connsiteX10" fmla="*/ 54043 w 84654"/>
                    <a:gd name="connsiteY10" fmla="*/ 36564 h 78556"/>
                    <a:gd name="connsiteX11" fmla="*/ 80790 w 84654"/>
                    <a:gd name="connsiteY11" fmla="*/ 42155 h 78556"/>
                    <a:gd name="connsiteX12" fmla="*/ 84654 w 84654"/>
                    <a:gd name="connsiteY12" fmla="*/ 52342 h 78556"/>
                    <a:gd name="connsiteX13" fmla="*/ 46128 w 84654"/>
                    <a:gd name="connsiteY13" fmla="*/ 43356 h 78556"/>
                    <a:gd name="connsiteX14" fmla="*/ 21311 w 84654"/>
                    <a:gd name="connsiteY14" fmla="*/ 78556 h 78556"/>
                    <a:gd name="connsiteX15" fmla="*/ 17442 w 84654"/>
                    <a:gd name="connsiteY15" fmla="*/ 68365 h 78556"/>
                    <a:gd name="connsiteX16" fmla="*/ 35623 w 84654"/>
                    <a:gd name="connsiteY16" fmla="*/ 43697 h 78556"/>
                    <a:gd name="connsiteX17" fmla="*/ 38364 w 84654"/>
                    <a:gd name="connsiteY17" fmla="*/ 40181 h 78556"/>
                    <a:gd name="connsiteX18" fmla="*/ 38268 w 84654"/>
                    <a:gd name="connsiteY18" fmla="*/ 39927 h 78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84654" h="78556">
                      <a:moveTo>
                        <a:pt x="38221" y="39800"/>
                      </a:moveTo>
                      <a:cubicBezTo>
                        <a:pt x="36745" y="39603"/>
                        <a:pt x="35280" y="39331"/>
                        <a:pt x="33832" y="38986"/>
                      </a:cubicBezTo>
                      <a:lnTo>
                        <a:pt x="3864" y="32586"/>
                      </a:lnTo>
                      <a:lnTo>
                        <a:pt x="0" y="22393"/>
                      </a:lnTo>
                      <a:lnTo>
                        <a:pt x="41922" y="32274"/>
                      </a:lnTo>
                      <a:lnTo>
                        <a:pt x="64793" y="0"/>
                      </a:lnTo>
                      <a:lnTo>
                        <a:pt x="68658" y="10191"/>
                      </a:lnTo>
                      <a:lnTo>
                        <a:pt x="52351" y="32109"/>
                      </a:lnTo>
                      <a:cubicBezTo>
                        <a:pt x="51084" y="33757"/>
                        <a:pt x="49480" y="35673"/>
                        <a:pt x="49480" y="35673"/>
                      </a:cubicBezTo>
                      <a:lnTo>
                        <a:pt x="49527" y="35798"/>
                      </a:lnTo>
                      <a:cubicBezTo>
                        <a:pt x="49527" y="35798"/>
                        <a:pt x="52001" y="36175"/>
                        <a:pt x="54043" y="36564"/>
                      </a:cubicBezTo>
                      <a:lnTo>
                        <a:pt x="80790" y="42155"/>
                      </a:lnTo>
                      <a:lnTo>
                        <a:pt x="84654" y="52342"/>
                      </a:lnTo>
                      <a:lnTo>
                        <a:pt x="46128" y="43356"/>
                      </a:lnTo>
                      <a:lnTo>
                        <a:pt x="21311" y="78556"/>
                      </a:lnTo>
                      <a:lnTo>
                        <a:pt x="17442" y="68365"/>
                      </a:lnTo>
                      <a:lnTo>
                        <a:pt x="35623" y="43697"/>
                      </a:lnTo>
                      <a:cubicBezTo>
                        <a:pt x="36847" y="41926"/>
                        <a:pt x="38364" y="40181"/>
                        <a:pt x="38364" y="40181"/>
                      </a:cubicBezTo>
                      <a:lnTo>
                        <a:pt x="38268" y="399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BE"/>
                </a:p>
              </p:txBody>
            </p:sp>
            <p:sp>
              <p:nvSpPr>
                <p:cNvPr id="203" name="Freeform 202">
                  <a:extLst>
                    <a:ext uri="{FF2B5EF4-FFF2-40B4-BE49-F238E27FC236}">
                      <a16:creationId xmlns:a16="http://schemas.microsoft.com/office/drawing/2014/main" id="{B5DA018E-E2B0-6F4F-BC99-F8F7F366C9CA}"/>
                    </a:ext>
                  </a:extLst>
                </p:cNvPr>
                <p:cNvSpPr/>
                <p:nvPr/>
              </p:nvSpPr>
              <p:spPr>
                <a:xfrm>
                  <a:off x="8966696" y="2712926"/>
                  <a:ext cx="104015" cy="71745"/>
                </a:xfrm>
                <a:custGeom>
                  <a:avLst/>
                  <a:gdLst>
                    <a:gd name="connsiteX0" fmla="*/ 91664 w 104015"/>
                    <a:gd name="connsiteY0" fmla="*/ 0 h 71745"/>
                    <a:gd name="connsiteX1" fmla="*/ 94229 w 104015"/>
                    <a:gd name="connsiteY1" fmla="*/ 8475 h 71745"/>
                    <a:gd name="connsiteX2" fmla="*/ 87839 w 104015"/>
                    <a:gd name="connsiteY2" fmla="*/ 10407 h 71745"/>
                    <a:gd name="connsiteX3" fmla="*/ 82677 w 104015"/>
                    <a:gd name="connsiteY3" fmla="*/ 11684 h 71745"/>
                    <a:gd name="connsiteX4" fmla="*/ 82752 w 104015"/>
                    <a:gd name="connsiteY4" fmla="*/ 11946 h 71745"/>
                    <a:gd name="connsiteX5" fmla="*/ 102661 w 104015"/>
                    <a:gd name="connsiteY5" fmla="*/ 30686 h 71745"/>
                    <a:gd name="connsiteX6" fmla="*/ 76882 w 104015"/>
                    <a:gd name="connsiteY6" fmla="*/ 69654 h 71745"/>
                    <a:gd name="connsiteX7" fmla="*/ 33709 w 104015"/>
                    <a:gd name="connsiteY7" fmla="*/ 50698 h 71745"/>
                    <a:gd name="connsiteX8" fmla="*/ 39714 w 104015"/>
                    <a:gd name="connsiteY8" fmla="*/ 25397 h 71745"/>
                    <a:gd name="connsiteX9" fmla="*/ 39635 w 104015"/>
                    <a:gd name="connsiteY9" fmla="*/ 25139 h 71745"/>
                    <a:gd name="connsiteX10" fmla="*/ 33975 w 104015"/>
                    <a:gd name="connsiteY10" fmla="*/ 27134 h 71745"/>
                    <a:gd name="connsiteX11" fmla="*/ 2681 w 104015"/>
                    <a:gd name="connsiteY11" fmla="*/ 36606 h 71745"/>
                    <a:gd name="connsiteX12" fmla="*/ 0 w 104015"/>
                    <a:gd name="connsiteY12" fmla="*/ 27743 h 71745"/>
                    <a:gd name="connsiteX13" fmla="*/ 41255 w 104015"/>
                    <a:gd name="connsiteY13" fmla="*/ 47418 h 71745"/>
                    <a:gd name="connsiteX14" fmla="*/ 74122 w 104015"/>
                    <a:gd name="connsiteY14" fmla="*/ 60530 h 71745"/>
                    <a:gd name="connsiteX15" fmla="*/ 94182 w 104015"/>
                    <a:gd name="connsiteY15" fmla="*/ 31827 h 71745"/>
                    <a:gd name="connsiteX16" fmla="*/ 61279 w 104015"/>
                    <a:gd name="connsiteY16" fmla="*/ 18591 h 71745"/>
                    <a:gd name="connsiteX17" fmla="*/ 41255 w 104015"/>
                    <a:gd name="connsiteY17" fmla="*/ 47418 h 7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04015" h="71745">
                      <a:moveTo>
                        <a:pt x="91664" y="0"/>
                      </a:moveTo>
                      <a:lnTo>
                        <a:pt x="94229" y="8475"/>
                      </a:lnTo>
                      <a:lnTo>
                        <a:pt x="87839" y="10407"/>
                      </a:lnTo>
                      <a:cubicBezTo>
                        <a:pt x="86142" y="10923"/>
                        <a:pt x="84419" y="11350"/>
                        <a:pt x="82677" y="11684"/>
                      </a:cubicBezTo>
                      <a:lnTo>
                        <a:pt x="82752" y="11946"/>
                      </a:lnTo>
                      <a:cubicBezTo>
                        <a:pt x="92535" y="13658"/>
                        <a:pt x="100362" y="21025"/>
                        <a:pt x="102661" y="30686"/>
                      </a:cubicBezTo>
                      <a:cubicBezTo>
                        <a:pt x="107990" y="48286"/>
                        <a:pt x="97224" y="63496"/>
                        <a:pt x="76882" y="69654"/>
                      </a:cubicBezTo>
                      <a:cubicBezTo>
                        <a:pt x="56152" y="75928"/>
                        <a:pt x="38840" y="67643"/>
                        <a:pt x="33709" y="50698"/>
                      </a:cubicBezTo>
                      <a:cubicBezTo>
                        <a:pt x="30759" y="41808"/>
                        <a:pt x="33084" y="32014"/>
                        <a:pt x="39714" y="25397"/>
                      </a:cubicBezTo>
                      <a:lnTo>
                        <a:pt x="39635" y="25139"/>
                      </a:lnTo>
                      <a:cubicBezTo>
                        <a:pt x="37783" y="25898"/>
                        <a:pt x="35894" y="26564"/>
                        <a:pt x="33975" y="27134"/>
                      </a:cubicBezTo>
                      <a:lnTo>
                        <a:pt x="2681" y="36606"/>
                      </a:lnTo>
                      <a:lnTo>
                        <a:pt x="0" y="27743"/>
                      </a:lnTo>
                      <a:close/>
                      <a:moveTo>
                        <a:pt x="41255" y="47418"/>
                      </a:moveTo>
                      <a:cubicBezTo>
                        <a:pt x="44770" y="59023"/>
                        <a:pt x="57430" y="65580"/>
                        <a:pt x="74122" y="60530"/>
                      </a:cubicBezTo>
                      <a:cubicBezTo>
                        <a:pt x="90155" y="55671"/>
                        <a:pt x="97891" y="44083"/>
                        <a:pt x="94182" y="31827"/>
                      </a:cubicBezTo>
                      <a:cubicBezTo>
                        <a:pt x="90870" y="20880"/>
                        <a:pt x="79928" y="12947"/>
                        <a:pt x="61279" y="18591"/>
                      </a:cubicBezTo>
                      <a:cubicBezTo>
                        <a:pt x="48110" y="22572"/>
                        <a:pt x="37152" y="33860"/>
                        <a:pt x="41255" y="474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BE"/>
                </a:p>
              </p:txBody>
            </p:sp>
            <p:sp>
              <p:nvSpPr>
                <p:cNvPr id="204" name="Freeform 203">
                  <a:extLst>
                    <a:ext uri="{FF2B5EF4-FFF2-40B4-BE49-F238E27FC236}">
                      <a16:creationId xmlns:a16="http://schemas.microsoft.com/office/drawing/2014/main" id="{B5C581C9-49E0-F144-851E-12EF05257133}"/>
                    </a:ext>
                  </a:extLst>
                </p:cNvPr>
                <p:cNvSpPr/>
                <p:nvPr/>
              </p:nvSpPr>
              <p:spPr>
                <a:xfrm>
                  <a:off x="9020546" y="2801474"/>
                  <a:ext cx="71535" cy="66536"/>
                </a:xfrm>
                <a:custGeom>
                  <a:avLst/>
                  <a:gdLst>
                    <a:gd name="connsiteX0" fmla="*/ 70713 w 71535"/>
                    <a:gd name="connsiteY0" fmla="*/ 26169 h 66536"/>
                    <a:gd name="connsiteX1" fmla="*/ 46169 w 71535"/>
                    <a:gd name="connsiteY1" fmla="*/ 61004 h 66536"/>
                    <a:gd name="connsiteX2" fmla="*/ 41459 w 71535"/>
                    <a:gd name="connsiteY2" fmla="*/ 61782 h 66536"/>
                    <a:gd name="connsiteX3" fmla="*/ 29911 w 71535"/>
                    <a:gd name="connsiteY3" fmla="*/ 10508 h 66536"/>
                    <a:gd name="connsiteX4" fmla="*/ 9307 w 71535"/>
                    <a:gd name="connsiteY4" fmla="*/ 42364 h 66536"/>
                    <a:gd name="connsiteX5" fmla="*/ 21988 w 71535"/>
                    <a:gd name="connsiteY5" fmla="*/ 60865 h 66536"/>
                    <a:gd name="connsiteX6" fmla="*/ 16003 w 71535"/>
                    <a:gd name="connsiteY6" fmla="*/ 66537 h 66536"/>
                    <a:gd name="connsiteX7" fmla="*/ 1142 w 71535"/>
                    <a:gd name="connsiteY7" fmla="*/ 43920 h 66536"/>
                    <a:gd name="connsiteX8" fmla="*/ 25845 w 71535"/>
                    <a:gd name="connsiteY8" fmla="*/ 1654 h 66536"/>
                    <a:gd name="connsiteX9" fmla="*/ 28219 w 71535"/>
                    <a:gd name="connsiteY9" fmla="*/ 1119 h 66536"/>
                    <a:gd name="connsiteX10" fmla="*/ 70713 w 71535"/>
                    <a:gd name="connsiteY10" fmla="*/ 26169 h 66536"/>
                    <a:gd name="connsiteX11" fmla="*/ 46892 w 71535"/>
                    <a:gd name="connsiteY11" fmla="*/ 51210 h 66536"/>
                    <a:gd name="connsiteX12" fmla="*/ 63080 w 71535"/>
                    <a:gd name="connsiteY12" fmla="*/ 27608 h 66536"/>
                    <a:gd name="connsiteX13" fmla="*/ 37444 w 71535"/>
                    <a:gd name="connsiteY13" fmla="*/ 9230 h 66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1535" h="66536">
                      <a:moveTo>
                        <a:pt x="70713" y="26169"/>
                      </a:moveTo>
                      <a:cubicBezTo>
                        <a:pt x="74867" y="44633"/>
                        <a:pt x="62778" y="57270"/>
                        <a:pt x="46169" y="61004"/>
                      </a:cubicBezTo>
                      <a:cubicBezTo>
                        <a:pt x="44573" y="61363"/>
                        <a:pt x="41459" y="61782"/>
                        <a:pt x="41459" y="61782"/>
                      </a:cubicBezTo>
                      <a:lnTo>
                        <a:pt x="29911" y="10508"/>
                      </a:lnTo>
                      <a:cubicBezTo>
                        <a:pt x="12865" y="14767"/>
                        <a:pt x="6197" y="28545"/>
                        <a:pt x="9307" y="42364"/>
                      </a:cubicBezTo>
                      <a:cubicBezTo>
                        <a:pt x="11151" y="49864"/>
                        <a:pt x="15657" y="56439"/>
                        <a:pt x="21988" y="60865"/>
                      </a:cubicBezTo>
                      <a:lnTo>
                        <a:pt x="16003" y="66537"/>
                      </a:lnTo>
                      <a:cubicBezTo>
                        <a:pt x="8525" y="60997"/>
                        <a:pt x="3258" y="52982"/>
                        <a:pt x="1142" y="43920"/>
                      </a:cubicBezTo>
                      <a:cubicBezTo>
                        <a:pt x="-3710" y="25428"/>
                        <a:pt x="7349" y="6505"/>
                        <a:pt x="25845" y="1654"/>
                      </a:cubicBezTo>
                      <a:cubicBezTo>
                        <a:pt x="26630" y="1448"/>
                        <a:pt x="27421" y="1270"/>
                        <a:pt x="28219" y="1119"/>
                      </a:cubicBezTo>
                      <a:cubicBezTo>
                        <a:pt x="50141" y="-3814"/>
                        <a:pt x="66646" y="8102"/>
                        <a:pt x="70713" y="26169"/>
                      </a:cubicBezTo>
                      <a:close/>
                      <a:moveTo>
                        <a:pt x="46892" y="51210"/>
                      </a:moveTo>
                      <a:cubicBezTo>
                        <a:pt x="60725" y="47535"/>
                        <a:pt x="65323" y="37569"/>
                        <a:pt x="63080" y="27608"/>
                      </a:cubicBezTo>
                      <a:cubicBezTo>
                        <a:pt x="60643" y="15731"/>
                        <a:pt x="49478" y="7727"/>
                        <a:pt x="37444" y="92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BE"/>
                </a:p>
              </p:txBody>
            </p:sp>
            <p:sp>
              <p:nvSpPr>
                <p:cNvPr id="205" name="Freeform 204">
                  <a:extLst>
                    <a:ext uri="{FF2B5EF4-FFF2-40B4-BE49-F238E27FC236}">
                      <a16:creationId xmlns:a16="http://schemas.microsoft.com/office/drawing/2014/main" id="{4F6ED8B2-030A-2946-A69A-FC0D4660BA33}"/>
                    </a:ext>
                  </a:extLst>
                </p:cNvPr>
                <p:cNvSpPr/>
                <p:nvPr/>
              </p:nvSpPr>
              <p:spPr>
                <a:xfrm>
                  <a:off x="9033006" y="2882779"/>
                  <a:ext cx="73463" cy="35428"/>
                </a:xfrm>
                <a:custGeom>
                  <a:avLst/>
                  <a:gdLst>
                    <a:gd name="connsiteX0" fmla="*/ 67613 w 73463"/>
                    <a:gd name="connsiteY0" fmla="*/ 0 h 35428"/>
                    <a:gd name="connsiteX1" fmla="*/ 69086 w 73463"/>
                    <a:gd name="connsiteY1" fmla="*/ 9006 h 35428"/>
                    <a:gd name="connsiteX2" fmla="*/ 57125 w 73463"/>
                    <a:gd name="connsiteY2" fmla="*/ 10961 h 35428"/>
                    <a:gd name="connsiteX3" fmla="*/ 51704 w 73463"/>
                    <a:gd name="connsiteY3" fmla="*/ 11569 h 35428"/>
                    <a:gd name="connsiteX4" fmla="*/ 51747 w 73463"/>
                    <a:gd name="connsiteY4" fmla="*/ 11839 h 35428"/>
                    <a:gd name="connsiteX5" fmla="*/ 73248 w 73463"/>
                    <a:gd name="connsiteY5" fmla="*/ 30265 h 35428"/>
                    <a:gd name="connsiteX6" fmla="*/ 73443 w 73463"/>
                    <a:gd name="connsiteY6" fmla="*/ 33958 h 35428"/>
                    <a:gd name="connsiteX7" fmla="*/ 64436 w 73463"/>
                    <a:gd name="connsiteY7" fmla="*/ 35429 h 35428"/>
                    <a:gd name="connsiteX8" fmla="*/ 64154 w 73463"/>
                    <a:gd name="connsiteY8" fmla="*/ 32024 h 35428"/>
                    <a:gd name="connsiteX9" fmla="*/ 43475 w 73463"/>
                    <a:gd name="connsiteY9" fmla="*/ 15259 h 35428"/>
                    <a:gd name="connsiteX10" fmla="*/ 29992 w 73463"/>
                    <a:gd name="connsiteY10" fmla="*/ 15531 h 35428"/>
                    <a:gd name="connsiteX11" fmla="*/ 1493 w 73463"/>
                    <a:gd name="connsiteY11" fmla="*/ 20185 h 35428"/>
                    <a:gd name="connsiteX12" fmla="*/ 0 w 73463"/>
                    <a:gd name="connsiteY12" fmla="*/ 11049 h 354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3463" h="35428">
                      <a:moveTo>
                        <a:pt x="67613" y="0"/>
                      </a:moveTo>
                      <a:lnTo>
                        <a:pt x="69086" y="9006"/>
                      </a:lnTo>
                      <a:lnTo>
                        <a:pt x="57125" y="10961"/>
                      </a:lnTo>
                      <a:cubicBezTo>
                        <a:pt x="54166" y="11444"/>
                        <a:pt x="51704" y="11569"/>
                        <a:pt x="51704" y="11569"/>
                      </a:cubicBezTo>
                      <a:lnTo>
                        <a:pt x="51747" y="11839"/>
                      </a:lnTo>
                      <a:cubicBezTo>
                        <a:pt x="62490" y="13395"/>
                        <a:pt x="71517" y="19647"/>
                        <a:pt x="73248" y="30265"/>
                      </a:cubicBezTo>
                      <a:cubicBezTo>
                        <a:pt x="73436" y="31486"/>
                        <a:pt x="73502" y="32723"/>
                        <a:pt x="73443" y="33958"/>
                      </a:cubicBezTo>
                      <a:lnTo>
                        <a:pt x="64436" y="35429"/>
                      </a:lnTo>
                      <a:cubicBezTo>
                        <a:pt x="64425" y="34288"/>
                        <a:pt x="64330" y="33150"/>
                        <a:pt x="64154" y="32024"/>
                      </a:cubicBezTo>
                      <a:cubicBezTo>
                        <a:pt x="62593" y="22482"/>
                        <a:pt x="53904" y="16590"/>
                        <a:pt x="43475" y="15259"/>
                      </a:cubicBezTo>
                      <a:cubicBezTo>
                        <a:pt x="38992" y="14675"/>
                        <a:pt x="34447" y="14766"/>
                        <a:pt x="29992" y="15531"/>
                      </a:cubicBezTo>
                      <a:lnTo>
                        <a:pt x="1493" y="20185"/>
                      </a:lnTo>
                      <a:lnTo>
                        <a:pt x="0" y="110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BE"/>
                </a:p>
              </p:txBody>
            </p:sp>
            <p:sp>
              <p:nvSpPr>
                <p:cNvPr id="206" name="Freeform 205">
                  <a:extLst>
                    <a:ext uri="{FF2B5EF4-FFF2-40B4-BE49-F238E27FC236}">
                      <a16:creationId xmlns:a16="http://schemas.microsoft.com/office/drawing/2014/main" id="{C76A52EF-39A1-1142-853C-9285119F4A82}"/>
                    </a:ext>
                  </a:extLst>
                </p:cNvPr>
                <p:cNvSpPr/>
                <p:nvPr/>
              </p:nvSpPr>
              <p:spPr>
                <a:xfrm>
                  <a:off x="9041056" y="2935665"/>
                  <a:ext cx="96195" cy="21108"/>
                </a:xfrm>
                <a:custGeom>
                  <a:avLst/>
                  <a:gdLst>
                    <a:gd name="connsiteX0" fmla="*/ 68010 w 96195"/>
                    <a:gd name="connsiteY0" fmla="*/ 3582 h 21108"/>
                    <a:gd name="connsiteX1" fmla="*/ 69138 w 96195"/>
                    <a:gd name="connsiteY1" fmla="*/ 12778 h 21108"/>
                    <a:gd name="connsiteX2" fmla="*/ 1128 w 96195"/>
                    <a:gd name="connsiteY2" fmla="*/ 21108 h 21108"/>
                    <a:gd name="connsiteX3" fmla="*/ 0 w 96195"/>
                    <a:gd name="connsiteY3" fmla="*/ 11916 h 21108"/>
                    <a:gd name="connsiteX4" fmla="*/ 95020 w 96195"/>
                    <a:gd name="connsiteY4" fmla="*/ 0 h 21108"/>
                    <a:gd name="connsiteX5" fmla="*/ 96195 w 96195"/>
                    <a:gd name="connsiteY5" fmla="*/ 9595 h 21108"/>
                    <a:gd name="connsiteX6" fmla="*/ 84706 w 96195"/>
                    <a:gd name="connsiteY6" fmla="*/ 11003 h 21108"/>
                    <a:gd name="connsiteX7" fmla="*/ 83526 w 96195"/>
                    <a:gd name="connsiteY7" fmla="*/ 1404 h 21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6195" h="21108">
                      <a:moveTo>
                        <a:pt x="68010" y="3582"/>
                      </a:moveTo>
                      <a:lnTo>
                        <a:pt x="69138" y="12778"/>
                      </a:lnTo>
                      <a:lnTo>
                        <a:pt x="1128" y="21108"/>
                      </a:lnTo>
                      <a:lnTo>
                        <a:pt x="0" y="11916"/>
                      </a:lnTo>
                      <a:close/>
                      <a:moveTo>
                        <a:pt x="95020" y="0"/>
                      </a:moveTo>
                      <a:lnTo>
                        <a:pt x="96195" y="9595"/>
                      </a:lnTo>
                      <a:lnTo>
                        <a:pt x="84706" y="11003"/>
                      </a:lnTo>
                      <a:lnTo>
                        <a:pt x="83526" y="14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BE"/>
                </a:p>
              </p:txBody>
            </p:sp>
            <p:sp>
              <p:nvSpPr>
                <p:cNvPr id="207" name="Freeform 206">
                  <a:extLst>
                    <a:ext uri="{FF2B5EF4-FFF2-40B4-BE49-F238E27FC236}">
                      <a16:creationId xmlns:a16="http://schemas.microsoft.com/office/drawing/2014/main" id="{33188BBD-BA29-D44F-8EC7-A34AC74B5332}"/>
                    </a:ext>
                  </a:extLst>
                </p:cNvPr>
                <p:cNvSpPr/>
                <p:nvPr/>
              </p:nvSpPr>
              <p:spPr>
                <a:xfrm>
                  <a:off x="9045764" y="2977273"/>
                  <a:ext cx="71749" cy="62956"/>
                </a:xfrm>
                <a:custGeom>
                  <a:avLst/>
                  <a:gdLst>
                    <a:gd name="connsiteX0" fmla="*/ 71662 w 71749"/>
                    <a:gd name="connsiteY0" fmla="*/ 31304 h 62956"/>
                    <a:gd name="connsiteX1" fmla="*/ 42131 w 71749"/>
                    <a:gd name="connsiteY1" fmla="*/ 62039 h 62956"/>
                    <a:gd name="connsiteX2" fmla="*/ 37358 w 71749"/>
                    <a:gd name="connsiteY2" fmla="*/ 62100 h 62956"/>
                    <a:gd name="connsiteX3" fmla="*/ 33688 w 71749"/>
                    <a:gd name="connsiteY3" fmla="*/ 9657 h 62956"/>
                    <a:gd name="connsiteX4" fmla="*/ 8501 w 71749"/>
                    <a:gd name="connsiteY4" fmla="*/ 38042 h 62956"/>
                    <a:gd name="connsiteX5" fmla="*/ 18243 w 71749"/>
                    <a:gd name="connsiteY5" fmla="*/ 58249 h 62956"/>
                    <a:gd name="connsiteX6" fmla="*/ 11476 w 71749"/>
                    <a:gd name="connsiteY6" fmla="*/ 62956 h 62956"/>
                    <a:gd name="connsiteX7" fmla="*/ 193 w 71749"/>
                    <a:gd name="connsiteY7" fmla="*/ 38348 h 62956"/>
                    <a:gd name="connsiteX8" fmla="*/ 31008 w 71749"/>
                    <a:gd name="connsiteY8" fmla="*/ 287 h 62956"/>
                    <a:gd name="connsiteX9" fmla="*/ 33430 w 71749"/>
                    <a:gd name="connsiteY9" fmla="*/ 118 h 62956"/>
                    <a:gd name="connsiteX10" fmla="*/ 71662 w 71749"/>
                    <a:gd name="connsiteY10" fmla="*/ 31304 h 62956"/>
                    <a:gd name="connsiteX11" fmla="*/ 44331 w 71749"/>
                    <a:gd name="connsiteY11" fmla="*/ 52465 h 62956"/>
                    <a:gd name="connsiteX12" fmla="*/ 63898 w 71749"/>
                    <a:gd name="connsiteY12" fmla="*/ 31574 h 62956"/>
                    <a:gd name="connsiteX13" fmla="*/ 41325 w 71749"/>
                    <a:gd name="connsiteY13" fmla="*/ 9530 h 62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1749" h="62956">
                      <a:moveTo>
                        <a:pt x="71662" y="31304"/>
                      </a:moveTo>
                      <a:cubicBezTo>
                        <a:pt x="72985" y="50186"/>
                        <a:pt x="59117" y="60850"/>
                        <a:pt x="42131" y="62039"/>
                      </a:cubicBezTo>
                      <a:cubicBezTo>
                        <a:pt x="40503" y="62156"/>
                        <a:pt x="37358" y="62100"/>
                        <a:pt x="37358" y="62100"/>
                      </a:cubicBezTo>
                      <a:lnTo>
                        <a:pt x="33688" y="9657"/>
                      </a:lnTo>
                      <a:cubicBezTo>
                        <a:pt x="16186" y="11291"/>
                        <a:pt x="7512" y="23912"/>
                        <a:pt x="8501" y="38042"/>
                      </a:cubicBezTo>
                      <a:cubicBezTo>
                        <a:pt x="9189" y="45736"/>
                        <a:pt x="12651" y="52918"/>
                        <a:pt x="18243" y="58249"/>
                      </a:cubicBezTo>
                      <a:lnTo>
                        <a:pt x="11476" y="62956"/>
                      </a:lnTo>
                      <a:cubicBezTo>
                        <a:pt x="4916" y="56350"/>
                        <a:pt x="917" y="47628"/>
                        <a:pt x="193" y="38348"/>
                      </a:cubicBezTo>
                      <a:cubicBezTo>
                        <a:pt x="-1809" y="19330"/>
                        <a:pt x="11987" y="2289"/>
                        <a:pt x="31008" y="287"/>
                      </a:cubicBezTo>
                      <a:cubicBezTo>
                        <a:pt x="31813" y="202"/>
                        <a:pt x="32621" y="146"/>
                        <a:pt x="33430" y="118"/>
                      </a:cubicBezTo>
                      <a:cubicBezTo>
                        <a:pt x="55852" y="-1449"/>
                        <a:pt x="70372" y="12826"/>
                        <a:pt x="71662" y="31304"/>
                      </a:cubicBezTo>
                      <a:close/>
                      <a:moveTo>
                        <a:pt x="44331" y="52465"/>
                      </a:moveTo>
                      <a:cubicBezTo>
                        <a:pt x="58561" y="50921"/>
                        <a:pt x="64613" y="41762"/>
                        <a:pt x="63898" y="31574"/>
                      </a:cubicBezTo>
                      <a:cubicBezTo>
                        <a:pt x="63284" y="19460"/>
                        <a:pt x="53452" y="9858"/>
                        <a:pt x="41325" y="95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BE"/>
                </a:p>
              </p:txBody>
            </p:sp>
            <p:sp>
              <p:nvSpPr>
                <p:cNvPr id="208" name="Freeform 207">
                  <a:extLst>
                    <a:ext uri="{FF2B5EF4-FFF2-40B4-BE49-F238E27FC236}">
                      <a16:creationId xmlns:a16="http://schemas.microsoft.com/office/drawing/2014/main" id="{0012C701-E82B-4B41-AC38-0C9398C3766A}"/>
                    </a:ext>
                  </a:extLst>
                </p:cNvPr>
                <p:cNvSpPr/>
                <p:nvPr/>
              </p:nvSpPr>
              <p:spPr>
                <a:xfrm>
                  <a:off x="9049988" y="3064931"/>
                  <a:ext cx="70233" cy="59513"/>
                </a:xfrm>
                <a:custGeom>
                  <a:avLst/>
                  <a:gdLst>
                    <a:gd name="connsiteX0" fmla="*/ 68693 w 70233"/>
                    <a:gd name="connsiteY0" fmla="*/ 201 h 59513"/>
                    <a:gd name="connsiteX1" fmla="*/ 68665 w 70233"/>
                    <a:gd name="connsiteY1" fmla="*/ 9327 h 59513"/>
                    <a:gd name="connsiteX2" fmla="*/ 58447 w 70233"/>
                    <a:gd name="connsiteY2" fmla="*/ 9295 h 59513"/>
                    <a:gd name="connsiteX3" fmla="*/ 53002 w 70233"/>
                    <a:gd name="connsiteY3" fmla="*/ 9012 h 59513"/>
                    <a:gd name="connsiteX4" fmla="*/ 52998 w 70233"/>
                    <a:gd name="connsiteY4" fmla="*/ 9280 h 59513"/>
                    <a:gd name="connsiteX5" fmla="*/ 70222 w 70233"/>
                    <a:gd name="connsiteY5" fmla="*/ 36709 h 59513"/>
                    <a:gd name="connsiteX6" fmla="*/ 43590 w 70233"/>
                    <a:gd name="connsiteY6" fmla="*/ 59513 h 59513"/>
                    <a:gd name="connsiteX7" fmla="*/ 0 w 70233"/>
                    <a:gd name="connsiteY7" fmla="*/ 59386 h 59513"/>
                    <a:gd name="connsiteX8" fmla="*/ 24 w 70233"/>
                    <a:gd name="connsiteY8" fmla="*/ 50130 h 59513"/>
                    <a:gd name="connsiteX9" fmla="*/ 41164 w 70233"/>
                    <a:gd name="connsiteY9" fmla="*/ 50245 h 59513"/>
                    <a:gd name="connsiteX10" fmla="*/ 61505 w 70233"/>
                    <a:gd name="connsiteY10" fmla="*/ 35454 h 59513"/>
                    <a:gd name="connsiteX11" fmla="*/ 42236 w 70233"/>
                    <a:gd name="connsiteY11" fmla="*/ 10475 h 59513"/>
                    <a:gd name="connsiteX12" fmla="*/ 32971 w 70233"/>
                    <a:gd name="connsiteY12" fmla="*/ 9359 h 59513"/>
                    <a:gd name="connsiteX13" fmla="*/ 143 w 70233"/>
                    <a:gd name="connsiteY13" fmla="*/ 9264 h 59513"/>
                    <a:gd name="connsiteX14" fmla="*/ 167 w 70233"/>
                    <a:gd name="connsiteY14" fmla="*/ 0 h 59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233" h="59513">
                      <a:moveTo>
                        <a:pt x="68693" y="201"/>
                      </a:moveTo>
                      <a:lnTo>
                        <a:pt x="68665" y="9327"/>
                      </a:lnTo>
                      <a:lnTo>
                        <a:pt x="58447" y="9295"/>
                      </a:lnTo>
                      <a:cubicBezTo>
                        <a:pt x="55453" y="9287"/>
                        <a:pt x="53002" y="9012"/>
                        <a:pt x="53002" y="9012"/>
                      </a:cubicBezTo>
                      <a:lnTo>
                        <a:pt x="52998" y="9280"/>
                      </a:lnTo>
                      <a:cubicBezTo>
                        <a:pt x="63756" y="14103"/>
                        <a:pt x="70552" y="24926"/>
                        <a:pt x="70222" y="36709"/>
                      </a:cubicBezTo>
                      <a:cubicBezTo>
                        <a:pt x="70175" y="53597"/>
                        <a:pt x="60484" y="59565"/>
                        <a:pt x="43590" y="59513"/>
                      </a:cubicBezTo>
                      <a:lnTo>
                        <a:pt x="0" y="59386"/>
                      </a:lnTo>
                      <a:lnTo>
                        <a:pt x="24" y="50130"/>
                      </a:lnTo>
                      <a:lnTo>
                        <a:pt x="41164" y="50245"/>
                      </a:lnTo>
                      <a:cubicBezTo>
                        <a:pt x="51930" y="50277"/>
                        <a:pt x="61469" y="48669"/>
                        <a:pt x="61505" y="35454"/>
                      </a:cubicBezTo>
                      <a:cubicBezTo>
                        <a:pt x="61432" y="23743"/>
                        <a:pt x="53547" y="13521"/>
                        <a:pt x="42236" y="10475"/>
                      </a:cubicBezTo>
                      <a:cubicBezTo>
                        <a:pt x="39213" y="9682"/>
                        <a:pt x="36096" y="9306"/>
                        <a:pt x="32971" y="9359"/>
                      </a:cubicBezTo>
                      <a:lnTo>
                        <a:pt x="143" y="9264"/>
                      </a:lnTo>
                      <a:lnTo>
                        <a:pt x="16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BE"/>
                </a:p>
              </p:txBody>
            </p:sp>
            <p:sp>
              <p:nvSpPr>
                <p:cNvPr id="209" name="Freeform 208">
                  <a:extLst>
                    <a:ext uri="{FF2B5EF4-FFF2-40B4-BE49-F238E27FC236}">
                      <a16:creationId xmlns:a16="http://schemas.microsoft.com/office/drawing/2014/main" id="{E46EBC53-91DF-EF4D-A7F7-AEE38123BA73}"/>
                    </a:ext>
                  </a:extLst>
                </p:cNvPr>
                <p:cNvSpPr/>
                <p:nvPr/>
              </p:nvSpPr>
              <p:spPr>
                <a:xfrm>
                  <a:off x="9044687" y="3148499"/>
                  <a:ext cx="71850" cy="62895"/>
                </a:xfrm>
                <a:custGeom>
                  <a:avLst/>
                  <a:gdLst>
                    <a:gd name="connsiteX0" fmla="*/ 71743 w 71850"/>
                    <a:gd name="connsiteY0" fmla="*/ 38646 h 62895"/>
                    <a:gd name="connsiteX1" fmla="*/ 60086 w 71850"/>
                    <a:gd name="connsiteY1" fmla="*/ 62896 h 62895"/>
                    <a:gd name="connsiteX2" fmla="*/ 53518 w 71850"/>
                    <a:gd name="connsiteY2" fmla="*/ 57622 h 62895"/>
                    <a:gd name="connsiteX3" fmla="*/ 63303 w 71850"/>
                    <a:gd name="connsiteY3" fmla="*/ 38285 h 62895"/>
                    <a:gd name="connsiteX4" fmla="*/ 39564 w 71850"/>
                    <a:gd name="connsiteY4" fmla="*/ 9710 h 62895"/>
                    <a:gd name="connsiteX5" fmla="*/ 37866 w 71850"/>
                    <a:gd name="connsiteY5" fmla="*/ 9609 h 62895"/>
                    <a:gd name="connsiteX6" fmla="*/ 8526 w 71850"/>
                    <a:gd name="connsiteY6" fmla="*/ 33074 h 62895"/>
                    <a:gd name="connsiteX7" fmla="*/ 8411 w 71850"/>
                    <a:gd name="connsiteY7" fmla="*/ 34434 h 62895"/>
                    <a:gd name="connsiteX8" fmla="*/ 16413 w 71850"/>
                    <a:gd name="connsiteY8" fmla="*/ 57023 h 62895"/>
                    <a:gd name="connsiteX9" fmla="*/ 8899 w 71850"/>
                    <a:gd name="connsiteY9" fmla="*/ 60696 h 62895"/>
                    <a:gd name="connsiteX10" fmla="*/ 170 w 71850"/>
                    <a:gd name="connsiteY10" fmla="*/ 33274 h 62895"/>
                    <a:gd name="connsiteX11" fmla="*/ 38571 w 71850"/>
                    <a:gd name="connsiteY11" fmla="*/ 97 h 62895"/>
                    <a:gd name="connsiteX12" fmla="*/ 71754 w 71850"/>
                    <a:gd name="connsiteY12" fmla="*/ 38491 h 62895"/>
                    <a:gd name="connsiteX13" fmla="*/ 71743 w 71850"/>
                    <a:gd name="connsiteY13" fmla="*/ 38647 h 628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1850" h="62895">
                      <a:moveTo>
                        <a:pt x="71743" y="38646"/>
                      </a:moveTo>
                      <a:cubicBezTo>
                        <a:pt x="71393" y="47997"/>
                        <a:pt x="67170" y="56781"/>
                        <a:pt x="60086" y="62896"/>
                      </a:cubicBezTo>
                      <a:lnTo>
                        <a:pt x="53518" y="57622"/>
                      </a:lnTo>
                      <a:cubicBezTo>
                        <a:pt x="59155" y="52682"/>
                        <a:pt x="62662" y="45753"/>
                        <a:pt x="63303" y="38285"/>
                      </a:cubicBezTo>
                      <a:cubicBezTo>
                        <a:pt x="64640" y="23840"/>
                        <a:pt x="54012" y="11047"/>
                        <a:pt x="39564" y="9710"/>
                      </a:cubicBezTo>
                      <a:cubicBezTo>
                        <a:pt x="38999" y="9658"/>
                        <a:pt x="38433" y="9624"/>
                        <a:pt x="37866" y="9609"/>
                      </a:cubicBezTo>
                      <a:cubicBezTo>
                        <a:pt x="23284" y="7988"/>
                        <a:pt x="10148" y="18494"/>
                        <a:pt x="8526" y="33074"/>
                      </a:cubicBezTo>
                      <a:cubicBezTo>
                        <a:pt x="8476" y="33526"/>
                        <a:pt x="8437" y="33980"/>
                        <a:pt x="8411" y="34434"/>
                      </a:cubicBezTo>
                      <a:cubicBezTo>
                        <a:pt x="7845" y="42745"/>
                        <a:pt x="10741" y="50921"/>
                        <a:pt x="16413" y="57023"/>
                      </a:cubicBezTo>
                      <a:lnTo>
                        <a:pt x="8899" y="60696"/>
                      </a:lnTo>
                      <a:cubicBezTo>
                        <a:pt x="2362" y="53133"/>
                        <a:pt x="-793" y="43223"/>
                        <a:pt x="170" y="33274"/>
                      </a:cubicBezTo>
                      <a:cubicBezTo>
                        <a:pt x="1611" y="13510"/>
                        <a:pt x="18803" y="-1344"/>
                        <a:pt x="38571" y="97"/>
                      </a:cubicBezTo>
                      <a:cubicBezTo>
                        <a:pt x="58339" y="1537"/>
                        <a:pt x="73195" y="18727"/>
                        <a:pt x="71754" y="38491"/>
                      </a:cubicBezTo>
                      <a:cubicBezTo>
                        <a:pt x="71750" y="38543"/>
                        <a:pt x="71747" y="38595"/>
                        <a:pt x="71743" y="3864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BE"/>
                </a:p>
              </p:txBody>
            </p:sp>
            <p:sp>
              <p:nvSpPr>
                <p:cNvPr id="210" name="Freeform 209">
                  <a:extLst>
                    <a:ext uri="{FF2B5EF4-FFF2-40B4-BE49-F238E27FC236}">
                      <a16:creationId xmlns:a16="http://schemas.microsoft.com/office/drawing/2014/main" id="{2A92CA44-3890-0E4C-BF53-BC7D0F936A3F}"/>
                    </a:ext>
                  </a:extLst>
                </p:cNvPr>
                <p:cNvSpPr/>
                <p:nvPr/>
              </p:nvSpPr>
              <p:spPr>
                <a:xfrm>
                  <a:off x="9035383" y="3230221"/>
                  <a:ext cx="72104" cy="63386"/>
                </a:xfrm>
                <a:custGeom>
                  <a:avLst/>
                  <a:gdLst>
                    <a:gd name="connsiteX0" fmla="*/ 71714 w 72104"/>
                    <a:gd name="connsiteY0" fmla="*/ 39190 h 63386"/>
                    <a:gd name="connsiteX1" fmla="*/ 36301 w 72104"/>
                    <a:gd name="connsiteY1" fmla="*/ 62931 h 63386"/>
                    <a:gd name="connsiteX2" fmla="*/ 31622 w 72104"/>
                    <a:gd name="connsiteY2" fmla="*/ 61974 h 63386"/>
                    <a:gd name="connsiteX3" fmla="*/ 39220 w 72104"/>
                    <a:gd name="connsiteY3" fmla="*/ 9938 h 63386"/>
                    <a:gd name="connsiteX4" fmla="*/ 8552 w 72104"/>
                    <a:gd name="connsiteY4" fmla="*/ 32313 h 63386"/>
                    <a:gd name="connsiteX5" fmla="*/ 13767 w 72104"/>
                    <a:gd name="connsiteY5" fmla="*/ 54136 h 63386"/>
                    <a:gd name="connsiteX6" fmla="*/ 6146 w 72104"/>
                    <a:gd name="connsiteY6" fmla="*/ 57293 h 63386"/>
                    <a:gd name="connsiteX7" fmla="*/ 367 w 72104"/>
                    <a:gd name="connsiteY7" fmla="*/ 30840 h 63386"/>
                    <a:gd name="connsiteX8" fmla="*/ 38597 w 72104"/>
                    <a:gd name="connsiteY8" fmla="*/ 212 h 63386"/>
                    <a:gd name="connsiteX9" fmla="*/ 41003 w 72104"/>
                    <a:gd name="connsiteY9" fmla="*/ 563 h 63386"/>
                    <a:gd name="connsiteX10" fmla="*/ 71714 w 72104"/>
                    <a:gd name="connsiteY10" fmla="*/ 39190 h 63386"/>
                    <a:gd name="connsiteX11" fmla="*/ 40490 w 72104"/>
                    <a:gd name="connsiteY11" fmla="*/ 54044 h 63386"/>
                    <a:gd name="connsiteX12" fmla="*/ 64069 w 72104"/>
                    <a:gd name="connsiteY12" fmla="*/ 37796 h 63386"/>
                    <a:gd name="connsiteX13" fmla="*/ 46710 w 72104"/>
                    <a:gd name="connsiteY13" fmla="*/ 11447 h 63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2104" h="63386">
                      <a:moveTo>
                        <a:pt x="71714" y="39190"/>
                      </a:moveTo>
                      <a:cubicBezTo>
                        <a:pt x="68977" y="57928"/>
                        <a:pt x="53155" y="65393"/>
                        <a:pt x="36301" y="62931"/>
                      </a:cubicBezTo>
                      <a:cubicBezTo>
                        <a:pt x="34684" y="62693"/>
                        <a:pt x="31622" y="61974"/>
                        <a:pt x="31622" y="61974"/>
                      </a:cubicBezTo>
                      <a:lnTo>
                        <a:pt x="39220" y="9938"/>
                      </a:lnTo>
                      <a:cubicBezTo>
                        <a:pt x="21769" y="7806"/>
                        <a:pt x="10602" y="18292"/>
                        <a:pt x="8552" y="32313"/>
                      </a:cubicBezTo>
                      <a:cubicBezTo>
                        <a:pt x="7586" y="39979"/>
                        <a:pt x="9439" y="47735"/>
                        <a:pt x="13767" y="54136"/>
                      </a:cubicBezTo>
                      <a:lnTo>
                        <a:pt x="6146" y="57293"/>
                      </a:lnTo>
                      <a:cubicBezTo>
                        <a:pt x="1145" y="49438"/>
                        <a:pt x="-903" y="40063"/>
                        <a:pt x="367" y="30840"/>
                      </a:cubicBezTo>
                      <a:cubicBezTo>
                        <a:pt x="2465" y="11827"/>
                        <a:pt x="19581" y="-1885"/>
                        <a:pt x="38597" y="212"/>
                      </a:cubicBezTo>
                      <a:cubicBezTo>
                        <a:pt x="39403" y="301"/>
                        <a:pt x="40205" y="418"/>
                        <a:pt x="41003" y="563"/>
                      </a:cubicBezTo>
                      <a:cubicBezTo>
                        <a:pt x="63247" y="3811"/>
                        <a:pt x="74390" y="20857"/>
                        <a:pt x="71714" y="39190"/>
                      </a:cubicBezTo>
                      <a:close/>
                      <a:moveTo>
                        <a:pt x="40490" y="54044"/>
                      </a:moveTo>
                      <a:cubicBezTo>
                        <a:pt x="54728" y="55569"/>
                        <a:pt x="62591" y="47906"/>
                        <a:pt x="64069" y="37796"/>
                      </a:cubicBezTo>
                      <a:cubicBezTo>
                        <a:pt x="66051" y="25829"/>
                        <a:pt x="58490" y="14351"/>
                        <a:pt x="46710" y="1144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BE"/>
                </a:p>
              </p:txBody>
            </p:sp>
            <p:sp>
              <p:nvSpPr>
                <p:cNvPr id="211" name="Freeform 210">
                  <a:extLst>
                    <a:ext uri="{FF2B5EF4-FFF2-40B4-BE49-F238E27FC236}">
                      <a16:creationId xmlns:a16="http://schemas.microsoft.com/office/drawing/2014/main" id="{7A6E8D43-90FA-0241-8A71-C174516D6D53}"/>
                    </a:ext>
                  </a:extLst>
                </p:cNvPr>
                <p:cNvSpPr/>
                <p:nvPr/>
              </p:nvSpPr>
              <p:spPr>
                <a:xfrm>
                  <a:off x="6763193" y="3446202"/>
                  <a:ext cx="2261247" cy="973212"/>
                </a:xfrm>
                <a:custGeom>
                  <a:avLst/>
                  <a:gdLst>
                    <a:gd name="connsiteX0" fmla="*/ 1138448 w 2261247"/>
                    <a:gd name="connsiteY0" fmla="*/ 249911 h 973212"/>
                    <a:gd name="connsiteX1" fmla="*/ 648953 w 2261247"/>
                    <a:gd name="connsiteY1" fmla="*/ 0 h 973212"/>
                    <a:gd name="connsiteX2" fmla="*/ 0 w 2261247"/>
                    <a:gd name="connsiteY2" fmla="*/ 341973 h 973212"/>
                    <a:gd name="connsiteX3" fmla="*/ 1130624 w 2261247"/>
                    <a:gd name="connsiteY3" fmla="*/ 973213 h 973212"/>
                    <a:gd name="connsiteX4" fmla="*/ 2261247 w 2261247"/>
                    <a:gd name="connsiteY4" fmla="*/ 341973 h 973212"/>
                    <a:gd name="connsiteX5" fmla="*/ 1623598 w 2261247"/>
                    <a:gd name="connsiteY5" fmla="*/ 5958 h 973212"/>
                    <a:gd name="connsiteX6" fmla="*/ 1138448 w 2261247"/>
                    <a:gd name="connsiteY6" fmla="*/ 249911 h 9732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61247" h="973212">
                      <a:moveTo>
                        <a:pt x="1138448" y="249911"/>
                      </a:moveTo>
                      <a:cubicBezTo>
                        <a:pt x="944607" y="250051"/>
                        <a:pt x="762500" y="157076"/>
                        <a:pt x="648953" y="0"/>
                      </a:cubicBezTo>
                      <a:lnTo>
                        <a:pt x="0" y="341973"/>
                      </a:lnTo>
                      <a:cubicBezTo>
                        <a:pt x="233831" y="720758"/>
                        <a:pt x="652732" y="973213"/>
                        <a:pt x="1130624" y="973213"/>
                      </a:cubicBezTo>
                      <a:cubicBezTo>
                        <a:pt x="1608515" y="973213"/>
                        <a:pt x="2027416" y="720758"/>
                        <a:pt x="2261247" y="341973"/>
                      </a:cubicBezTo>
                      <a:lnTo>
                        <a:pt x="1623598" y="5958"/>
                      </a:lnTo>
                      <a:cubicBezTo>
                        <a:pt x="1509690" y="159554"/>
                        <a:pt x="1329695" y="250063"/>
                        <a:pt x="1138448" y="249911"/>
                      </a:cubicBezTo>
                      <a:close/>
                    </a:path>
                  </a:pathLst>
                </a:custGeom>
                <a:solidFill>
                  <a:srgbClr val="001489"/>
                </a:solidFill>
                <a:ln w="4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BE"/>
                </a:p>
              </p:txBody>
            </p:sp>
            <p:sp>
              <p:nvSpPr>
                <p:cNvPr id="212" name="Freeform 211">
                  <a:extLst>
                    <a:ext uri="{FF2B5EF4-FFF2-40B4-BE49-F238E27FC236}">
                      <a16:creationId xmlns:a16="http://schemas.microsoft.com/office/drawing/2014/main" id="{AF15C5F0-0EDC-984C-A712-E708C85183B4}"/>
                    </a:ext>
                  </a:extLst>
                </p:cNvPr>
                <p:cNvSpPr/>
                <p:nvPr/>
              </p:nvSpPr>
              <p:spPr>
                <a:xfrm>
                  <a:off x="7960762" y="3923361"/>
                  <a:ext cx="67696" cy="110982"/>
                </a:xfrm>
                <a:custGeom>
                  <a:avLst/>
                  <a:gdLst>
                    <a:gd name="connsiteX0" fmla="*/ 26939 w 67696"/>
                    <a:gd name="connsiteY0" fmla="*/ 0 h 110982"/>
                    <a:gd name="connsiteX1" fmla="*/ 67312 w 67696"/>
                    <a:gd name="connsiteY1" fmla="*/ 24660 h 110982"/>
                    <a:gd name="connsiteX2" fmla="*/ 52402 w 67696"/>
                    <a:gd name="connsiteY2" fmla="*/ 86330 h 110982"/>
                    <a:gd name="connsiteX3" fmla="*/ 21249 w 67696"/>
                    <a:gd name="connsiteY3" fmla="*/ 110983 h 110982"/>
                    <a:gd name="connsiteX4" fmla="*/ 8659 w 67696"/>
                    <a:gd name="connsiteY4" fmla="*/ 110983 h 110982"/>
                    <a:gd name="connsiteX5" fmla="*/ 0 w 67696"/>
                    <a:gd name="connsiteY5" fmla="*/ 109561 h 110982"/>
                    <a:gd name="connsiteX6" fmla="*/ 20426 w 67696"/>
                    <a:gd name="connsiteY6" fmla="*/ 25048 h 110982"/>
                    <a:gd name="connsiteX7" fmla="*/ 14999 w 67696"/>
                    <a:gd name="connsiteY7" fmla="*/ 1619 h 110982"/>
                    <a:gd name="connsiteX8" fmla="*/ 13590 w 67696"/>
                    <a:gd name="connsiteY8" fmla="*/ 0 h 1109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7696" h="110982">
                      <a:moveTo>
                        <a:pt x="26939" y="0"/>
                      </a:moveTo>
                      <a:cubicBezTo>
                        <a:pt x="52522" y="0"/>
                        <a:pt x="70596" y="11032"/>
                        <a:pt x="67312" y="24660"/>
                      </a:cubicBezTo>
                      <a:lnTo>
                        <a:pt x="52402" y="86330"/>
                      </a:lnTo>
                      <a:cubicBezTo>
                        <a:pt x="48483" y="100445"/>
                        <a:pt x="35890" y="110411"/>
                        <a:pt x="21249" y="110983"/>
                      </a:cubicBezTo>
                      <a:lnTo>
                        <a:pt x="8659" y="110983"/>
                      </a:lnTo>
                      <a:cubicBezTo>
                        <a:pt x="5716" y="110964"/>
                        <a:pt x="2794" y="110485"/>
                        <a:pt x="0" y="109561"/>
                      </a:cubicBezTo>
                      <a:lnTo>
                        <a:pt x="20426" y="25048"/>
                      </a:lnTo>
                      <a:cubicBezTo>
                        <a:pt x="22452" y="16819"/>
                        <a:pt x="20436" y="8119"/>
                        <a:pt x="14999" y="1619"/>
                      </a:cubicBezTo>
                      <a:cubicBezTo>
                        <a:pt x="14561" y="1085"/>
                        <a:pt x="14080" y="542"/>
                        <a:pt x="13590" y="0"/>
                      </a:cubicBezTo>
                      <a:close/>
                    </a:path>
                  </a:pathLst>
                </a:custGeom>
                <a:noFill/>
                <a:ln w="4067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BE"/>
                </a:p>
              </p:txBody>
            </p:sp>
            <p:sp>
              <p:nvSpPr>
                <p:cNvPr id="213" name="Freeform 212">
                  <a:extLst>
                    <a:ext uri="{FF2B5EF4-FFF2-40B4-BE49-F238E27FC236}">
                      <a16:creationId xmlns:a16="http://schemas.microsoft.com/office/drawing/2014/main" id="{9431D7C6-7CF9-6941-B500-344BF474B210}"/>
                    </a:ext>
                  </a:extLst>
                </p:cNvPr>
                <p:cNvSpPr/>
                <p:nvPr/>
              </p:nvSpPr>
              <p:spPr>
                <a:xfrm>
                  <a:off x="7945207" y="3849383"/>
                  <a:ext cx="61665" cy="61654"/>
                </a:xfrm>
                <a:custGeom>
                  <a:avLst/>
                  <a:gdLst>
                    <a:gd name="connsiteX0" fmla="*/ 30828 w 61665"/>
                    <a:gd name="connsiteY0" fmla="*/ 0 h 61654"/>
                    <a:gd name="connsiteX1" fmla="*/ 61665 w 61665"/>
                    <a:gd name="connsiteY1" fmla="*/ 30823 h 61654"/>
                    <a:gd name="connsiteX2" fmla="*/ 30837 w 61665"/>
                    <a:gd name="connsiteY2" fmla="*/ 61655 h 61654"/>
                    <a:gd name="connsiteX3" fmla="*/ 0 w 61665"/>
                    <a:gd name="connsiteY3" fmla="*/ 30832 h 61654"/>
                    <a:gd name="connsiteX4" fmla="*/ 0 w 61665"/>
                    <a:gd name="connsiteY4" fmla="*/ 30814 h 61654"/>
                    <a:gd name="connsiteX5" fmla="*/ 30828 w 61665"/>
                    <a:gd name="connsiteY5" fmla="*/ 0 h 616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1665" h="61654">
                      <a:moveTo>
                        <a:pt x="30828" y="0"/>
                      </a:moveTo>
                      <a:cubicBezTo>
                        <a:pt x="47856" y="-2"/>
                        <a:pt x="61663" y="13797"/>
                        <a:pt x="61665" y="30823"/>
                      </a:cubicBezTo>
                      <a:cubicBezTo>
                        <a:pt x="61668" y="47848"/>
                        <a:pt x="47866" y="61652"/>
                        <a:pt x="30837" y="61655"/>
                      </a:cubicBezTo>
                      <a:cubicBezTo>
                        <a:pt x="13809" y="61657"/>
                        <a:pt x="2" y="47858"/>
                        <a:pt x="0" y="30832"/>
                      </a:cubicBezTo>
                      <a:cubicBezTo>
                        <a:pt x="0" y="30826"/>
                        <a:pt x="0" y="30820"/>
                        <a:pt x="0" y="30814"/>
                      </a:cubicBezTo>
                      <a:cubicBezTo>
                        <a:pt x="12" y="13797"/>
                        <a:pt x="13809" y="8"/>
                        <a:pt x="30828" y="0"/>
                      </a:cubicBezTo>
                      <a:close/>
                    </a:path>
                  </a:pathLst>
                </a:custGeom>
                <a:noFill/>
                <a:ln w="4067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BE"/>
                </a:p>
              </p:txBody>
            </p:sp>
            <p:sp>
              <p:nvSpPr>
                <p:cNvPr id="214" name="Freeform 213">
                  <a:extLst>
                    <a:ext uri="{FF2B5EF4-FFF2-40B4-BE49-F238E27FC236}">
                      <a16:creationId xmlns:a16="http://schemas.microsoft.com/office/drawing/2014/main" id="{228AF08F-35AF-CD43-BE18-4888EC1FE913}"/>
                    </a:ext>
                  </a:extLst>
                </p:cNvPr>
                <p:cNvSpPr/>
                <p:nvPr/>
              </p:nvSpPr>
              <p:spPr>
                <a:xfrm>
                  <a:off x="7829777" y="3912616"/>
                  <a:ext cx="143721" cy="152159"/>
                </a:xfrm>
                <a:custGeom>
                  <a:avLst/>
                  <a:gdLst>
                    <a:gd name="connsiteX0" fmla="*/ 87849 w 143721"/>
                    <a:gd name="connsiteY0" fmla="*/ 0 h 152159"/>
                    <a:gd name="connsiteX1" fmla="*/ 143190 w 143721"/>
                    <a:gd name="connsiteY1" fmla="*/ 33820 h 152159"/>
                    <a:gd name="connsiteX2" fmla="*/ 122770 w 143721"/>
                    <a:gd name="connsiteY2" fmla="*/ 118346 h 152159"/>
                    <a:gd name="connsiteX3" fmla="*/ 80057 w 143721"/>
                    <a:gd name="connsiteY3" fmla="*/ 152160 h 152159"/>
                    <a:gd name="connsiteX4" fmla="*/ 62775 w 143721"/>
                    <a:gd name="connsiteY4" fmla="*/ 152160 h 152159"/>
                    <a:gd name="connsiteX5" fmla="*/ 20322 w 143721"/>
                    <a:gd name="connsiteY5" fmla="*/ 118346 h 152159"/>
                    <a:gd name="connsiteX6" fmla="*/ 499 w 143721"/>
                    <a:gd name="connsiteY6" fmla="*/ 33820 h 152159"/>
                    <a:gd name="connsiteX7" fmla="*/ 56093 w 143721"/>
                    <a:gd name="connsiteY7" fmla="*/ 0 h 1521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3721" h="152159">
                      <a:moveTo>
                        <a:pt x="87849" y="0"/>
                      </a:moveTo>
                      <a:cubicBezTo>
                        <a:pt x="122939" y="0"/>
                        <a:pt x="147708" y="15139"/>
                        <a:pt x="143190" y="33820"/>
                      </a:cubicBezTo>
                      <a:lnTo>
                        <a:pt x="122770" y="118346"/>
                      </a:lnTo>
                      <a:cubicBezTo>
                        <a:pt x="117393" y="137699"/>
                        <a:pt x="100130" y="151364"/>
                        <a:pt x="80057" y="152160"/>
                      </a:cubicBezTo>
                      <a:lnTo>
                        <a:pt x="62775" y="152160"/>
                      </a:lnTo>
                      <a:cubicBezTo>
                        <a:pt x="42747" y="151395"/>
                        <a:pt x="25545" y="137693"/>
                        <a:pt x="20322" y="118346"/>
                      </a:cubicBezTo>
                      <a:lnTo>
                        <a:pt x="499" y="33820"/>
                      </a:lnTo>
                      <a:cubicBezTo>
                        <a:pt x="-3880" y="15139"/>
                        <a:pt x="21025" y="0"/>
                        <a:pt x="56093" y="0"/>
                      </a:cubicBezTo>
                      <a:close/>
                    </a:path>
                  </a:pathLst>
                </a:custGeom>
                <a:noFill/>
                <a:ln w="4067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BE"/>
                </a:p>
              </p:txBody>
            </p:sp>
            <p:sp>
              <p:nvSpPr>
                <p:cNvPr id="215" name="Freeform 214">
                  <a:extLst>
                    <a:ext uri="{FF2B5EF4-FFF2-40B4-BE49-F238E27FC236}">
                      <a16:creationId xmlns:a16="http://schemas.microsoft.com/office/drawing/2014/main" id="{30C4A564-47E6-B047-B452-74614755F0B5}"/>
                    </a:ext>
                  </a:extLst>
                </p:cNvPr>
                <p:cNvSpPr/>
                <p:nvPr/>
              </p:nvSpPr>
              <p:spPr>
                <a:xfrm>
                  <a:off x="7859365" y="3811182"/>
                  <a:ext cx="84543" cy="84529"/>
                </a:xfrm>
                <a:custGeom>
                  <a:avLst/>
                  <a:gdLst>
                    <a:gd name="connsiteX0" fmla="*/ 84544 w 84543"/>
                    <a:gd name="connsiteY0" fmla="*/ 42264 h 84529"/>
                    <a:gd name="connsiteX1" fmla="*/ 42272 w 84543"/>
                    <a:gd name="connsiteY1" fmla="*/ 84529 h 84529"/>
                    <a:gd name="connsiteX2" fmla="*/ 0 w 84543"/>
                    <a:gd name="connsiteY2" fmla="*/ 42264 h 84529"/>
                    <a:gd name="connsiteX3" fmla="*/ 42272 w 84543"/>
                    <a:gd name="connsiteY3" fmla="*/ 0 h 84529"/>
                    <a:gd name="connsiteX4" fmla="*/ 84544 w 84543"/>
                    <a:gd name="connsiteY4" fmla="*/ 42264 h 84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4543" h="84529">
                      <a:moveTo>
                        <a:pt x="84544" y="42264"/>
                      </a:moveTo>
                      <a:cubicBezTo>
                        <a:pt x="84544" y="65607"/>
                        <a:pt x="65618" y="84529"/>
                        <a:pt x="42272" y="84529"/>
                      </a:cubicBezTo>
                      <a:cubicBezTo>
                        <a:pt x="18925" y="84529"/>
                        <a:pt x="0" y="65607"/>
                        <a:pt x="0" y="42264"/>
                      </a:cubicBezTo>
                      <a:cubicBezTo>
                        <a:pt x="0" y="18922"/>
                        <a:pt x="18925" y="0"/>
                        <a:pt x="42272" y="0"/>
                      </a:cubicBezTo>
                      <a:cubicBezTo>
                        <a:pt x="65618" y="0"/>
                        <a:pt x="84544" y="18922"/>
                        <a:pt x="84544" y="42264"/>
                      </a:cubicBezTo>
                      <a:close/>
                    </a:path>
                  </a:pathLst>
                </a:custGeom>
                <a:noFill/>
                <a:ln w="4067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BE"/>
                </a:p>
              </p:txBody>
            </p:sp>
            <p:sp>
              <p:nvSpPr>
                <p:cNvPr id="216" name="Freeform 215">
                  <a:extLst>
                    <a:ext uri="{FF2B5EF4-FFF2-40B4-BE49-F238E27FC236}">
                      <a16:creationId xmlns:a16="http://schemas.microsoft.com/office/drawing/2014/main" id="{5749A025-A9AC-DA44-9ACA-DDFF40E608EA}"/>
                    </a:ext>
                  </a:extLst>
                </p:cNvPr>
                <p:cNvSpPr/>
                <p:nvPr/>
              </p:nvSpPr>
              <p:spPr>
                <a:xfrm>
                  <a:off x="7796414" y="3849383"/>
                  <a:ext cx="61665" cy="61655"/>
                </a:xfrm>
                <a:custGeom>
                  <a:avLst/>
                  <a:gdLst>
                    <a:gd name="connsiteX0" fmla="*/ 30837 w 61665"/>
                    <a:gd name="connsiteY0" fmla="*/ 0 h 61655"/>
                    <a:gd name="connsiteX1" fmla="*/ 61665 w 61665"/>
                    <a:gd name="connsiteY1" fmla="*/ 30833 h 61655"/>
                    <a:gd name="connsiteX2" fmla="*/ 30828 w 61665"/>
                    <a:gd name="connsiteY2" fmla="*/ 61655 h 61655"/>
                    <a:gd name="connsiteX3" fmla="*/ 0 w 61665"/>
                    <a:gd name="connsiteY3" fmla="*/ 30823 h 61655"/>
                    <a:gd name="connsiteX4" fmla="*/ 0 w 61665"/>
                    <a:gd name="connsiteY4" fmla="*/ 30814 h 61655"/>
                    <a:gd name="connsiteX5" fmla="*/ 30826 w 61665"/>
                    <a:gd name="connsiteY5" fmla="*/ 0 h 61655"/>
                    <a:gd name="connsiteX6" fmla="*/ 30838 w 61665"/>
                    <a:gd name="connsiteY6" fmla="*/ 0 h 616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1665" h="61655">
                      <a:moveTo>
                        <a:pt x="30837" y="0"/>
                      </a:moveTo>
                      <a:cubicBezTo>
                        <a:pt x="47866" y="3"/>
                        <a:pt x="61668" y="13807"/>
                        <a:pt x="61665" y="30833"/>
                      </a:cubicBezTo>
                      <a:cubicBezTo>
                        <a:pt x="61663" y="47858"/>
                        <a:pt x="47856" y="61658"/>
                        <a:pt x="30828" y="61655"/>
                      </a:cubicBezTo>
                      <a:cubicBezTo>
                        <a:pt x="13800" y="61653"/>
                        <a:pt x="-3" y="47849"/>
                        <a:pt x="0" y="30823"/>
                      </a:cubicBezTo>
                      <a:cubicBezTo>
                        <a:pt x="0" y="30820"/>
                        <a:pt x="0" y="30817"/>
                        <a:pt x="0" y="30814"/>
                      </a:cubicBezTo>
                      <a:cubicBezTo>
                        <a:pt x="2" y="13794"/>
                        <a:pt x="13803" y="-2"/>
                        <a:pt x="30826" y="0"/>
                      </a:cubicBezTo>
                      <a:cubicBezTo>
                        <a:pt x="30830" y="0"/>
                        <a:pt x="30834" y="0"/>
                        <a:pt x="30838" y="0"/>
                      </a:cubicBezTo>
                      <a:close/>
                    </a:path>
                  </a:pathLst>
                </a:custGeom>
                <a:noFill/>
                <a:ln w="4067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BE"/>
                </a:p>
              </p:txBody>
            </p:sp>
            <p:sp>
              <p:nvSpPr>
                <p:cNvPr id="217" name="Freeform 216">
                  <a:extLst>
                    <a:ext uri="{FF2B5EF4-FFF2-40B4-BE49-F238E27FC236}">
                      <a16:creationId xmlns:a16="http://schemas.microsoft.com/office/drawing/2014/main" id="{412AB613-ACBE-EB4A-AFA3-E44C38495E3F}"/>
                    </a:ext>
                  </a:extLst>
                </p:cNvPr>
                <p:cNvSpPr/>
                <p:nvPr/>
              </p:nvSpPr>
              <p:spPr>
                <a:xfrm>
                  <a:off x="7774824" y="3923361"/>
                  <a:ext cx="67038" cy="110983"/>
                </a:xfrm>
                <a:custGeom>
                  <a:avLst/>
                  <a:gdLst>
                    <a:gd name="connsiteX0" fmla="*/ 67038 w 67038"/>
                    <a:gd name="connsiteY0" fmla="*/ 109525 h 110983"/>
                    <a:gd name="connsiteX1" fmla="*/ 67038 w 67038"/>
                    <a:gd name="connsiteY1" fmla="*/ 109562 h 110983"/>
                    <a:gd name="connsiteX2" fmla="*/ 58397 w 67038"/>
                    <a:gd name="connsiteY2" fmla="*/ 110983 h 110983"/>
                    <a:gd name="connsiteX3" fmla="*/ 45800 w 67038"/>
                    <a:gd name="connsiteY3" fmla="*/ 110983 h 110983"/>
                    <a:gd name="connsiteX4" fmla="*/ 14821 w 67038"/>
                    <a:gd name="connsiteY4" fmla="*/ 86330 h 110983"/>
                    <a:gd name="connsiteX5" fmla="*/ 364 w 67038"/>
                    <a:gd name="connsiteY5" fmla="*/ 24660 h 110983"/>
                    <a:gd name="connsiteX6" fmla="*/ 40913 w 67038"/>
                    <a:gd name="connsiteY6" fmla="*/ 0 h 110983"/>
                    <a:gd name="connsiteX7" fmla="*/ 54182 w 67038"/>
                    <a:gd name="connsiteY7" fmla="*/ 0 h 110983"/>
                    <a:gd name="connsiteX8" fmla="*/ 52785 w 67038"/>
                    <a:gd name="connsiteY8" fmla="*/ 1619 h 110983"/>
                    <a:gd name="connsiteX9" fmla="*/ 47225 w 67038"/>
                    <a:gd name="connsiteY9" fmla="*/ 25005 h 1109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7038" h="110983">
                      <a:moveTo>
                        <a:pt x="67038" y="109525"/>
                      </a:moveTo>
                      <a:lnTo>
                        <a:pt x="67038" y="109562"/>
                      </a:lnTo>
                      <a:cubicBezTo>
                        <a:pt x="64250" y="110485"/>
                        <a:pt x="61334" y="110964"/>
                        <a:pt x="58397" y="110983"/>
                      </a:cubicBezTo>
                      <a:lnTo>
                        <a:pt x="45800" y="110983"/>
                      </a:lnTo>
                      <a:cubicBezTo>
                        <a:pt x="31191" y="110428"/>
                        <a:pt x="18640" y="100440"/>
                        <a:pt x="14821" y="86330"/>
                      </a:cubicBezTo>
                      <a:lnTo>
                        <a:pt x="364" y="24660"/>
                      </a:lnTo>
                      <a:cubicBezTo>
                        <a:pt x="-2830" y="11032"/>
                        <a:pt x="15333" y="0"/>
                        <a:pt x="40913" y="0"/>
                      </a:cubicBezTo>
                      <a:lnTo>
                        <a:pt x="54182" y="0"/>
                      </a:lnTo>
                      <a:cubicBezTo>
                        <a:pt x="53713" y="545"/>
                        <a:pt x="53226" y="1039"/>
                        <a:pt x="52785" y="1619"/>
                      </a:cubicBezTo>
                      <a:cubicBezTo>
                        <a:pt x="47338" y="8097"/>
                        <a:pt x="45276" y="16769"/>
                        <a:pt x="47225" y="25005"/>
                      </a:cubicBezTo>
                      <a:close/>
                    </a:path>
                  </a:pathLst>
                </a:custGeom>
                <a:noFill/>
                <a:ln w="4067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BE"/>
                </a:p>
              </p:txBody>
            </p:sp>
            <p:sp>
              <p:nvSpPr>
                <p:cNvPr id="218" name="Freeform 217">
                  <a:extLst>
                    <a:ext uri="{FF2B5EF4-FFF2-40B4-BE49-F238E27FC236}">
                      <a16:creationId xmlns:a16="http://schemas.microsoft.com/office/drawing/2014/main" id="{E90EFB24-5292-1C49-867E-B8826C54A2DB}"/>
                    </a:ext>
                  </a:extLst>
                </p:cNvPr>
                <p:cNvSpPr/>
                <p:nvPr/>
              </p:nvSpPr>
              <p:spPr>
                <a:xfrm>
                  <a:off x="7362980" y="4020832"/>
                  <a:ext cx="91316" cy="110897"/>
                </a:xfrm>
                <a:custGeom>
                  <a:avLst/>
                  <a:gdLst>
                    <a:gd name="connsiteX0" fmla="*/ 43145 w 91316"/>
                    <a:gd name="connsiteY0" fmla="*/ 0 h 110897"/>
                    <a:gd name="connsiteX1" fmla="*/ 91316 w 91316"/>
                    <a:gd name="connsiteY1" fmla="*/ 24297 h 110897"/>
                    <a:gd name="connsiteX2" fmla="*/ 87508 w 91316"/>
                    <a:gd name="connsiteY2" fmla="*/ 31837 h 110897"/>
                    <a:gd name="connsiteX3" fmla="*/ 47736 w 91316"/>
                    <a:gd name="connsiteY3" fmla="*/ 11773 h 110897"/>
                    <a:gd name="connsiteX4" fmla="*/ 32021 w 91316"/>
                    <a:gd name="connsiteY4" fmla="*/ 42907 h 110897"/>
                    <a:gd name="connsiteX5" fmla="*/ 64497 w 91316"/>
                    <a:gd name="connsiteY5" fmla="*/ 59295 h 110897"/>
                    <a:gd name="connsiteX6" fmla="*/ 60693 w 91316"/>
                    <a:gd name="connsiteY6" fmla="*/ 66831 h 110897"/>
                    <a:gd name="connsiteX7" fmla="*/ 28217 w 91316"/>
                    <a:gd name="connsiteY7" fmla="*/ 50444 h 110897"/>
                    <a:gd name="connsiteX8" fmla="*/ 12198 w 91316"/>
                    <a:gd name="connsiteY8" fmla="*/ 82186 h 110897"/>
                    <a:gd name="connsiteX9" fmla="*/ 54160 w 91316"/>
                    <a:gd name="connsiteY9" fmla="*/ 103358 h 110897"/>
                    <a:gd name="connsiteX10" fmla="*/ 50355 w 91316"/>
                    <a:gd name="connsiteY10" fmla="*/ 110898 h 110897"/>
                    <a:gd name="connsiteX11" fmla="*/ 0 w 91316"/>
                    <a:gd name="connsiteY11" fmla="*/ 85493 h 1108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91316" h="110897">
                      <a:moveTo>
                        <a:pt x="43145" y="0"/>
                      </a:moveTo>
                      <a:lnTo>
                        <a:pt x="91316" y="24297"/>
                      </a:lnTo>
                      <a:lnTo>
                        <a:pt x="87508" y="31837"/>
                      </a:lnTo>
                      <a:lnTo>
                        <a:pt x="47736" y="11773"/>
                      </a:lnTo>
                      <a:lnTo>
                        <a:pt x="32021" y="42907"/>
                      </a:lnTo>
                      <a:lnTo>
                        <a:pt x="64497" y="59295"/>
                      </a:lnTo>
                      <a:lnTo>
                        <a:pt x="60693" y="66831"/>
                      </a:lnTo>
                      <a:lnTo>
                        <a:pt x="28217" y="50444"/>
                      </a:lnTo>
                      <a:lnTo>
                        <a:pt x="12198" y="82186"/>
                      </a:lnTo>
                      <a:lnTo>
                        <a:pt x="54160" y="103358"/>
                      </a:lnTo>
                      <a:lnTo>
                        <a:pt x="50355" y="110898"/>
                      </a:lnTo>
                      <a:lnTo>
                        <a:pt x="0" y="8549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BE"/>
                </a:p>
              </p:txBody>
            </p:sp>
            <p:sp>
              <p:nvSpPr>
                <p:cNvPr id="219" name="Freeform 218">
                  <a:extLst>
                    <a:ext uri="{FF2B5EF4-FFF2-40B4-BE49-F238E27FC236}">
                      <a16:creationId xmlns:a16="http://schemas.microsoft.com/office/drawing/2014/main" id="{B72ABC0B-1ED1-BD41-8C9F-2A24A061F4A3}"/>
                    </a:ext>
                  </a:extLst>
                </p:cNvPr>
                <p:cNvSpPr/>
                <p:nvPr/>
              </p:nvSpPr>
              <p:spPr>
                <a:xfrm>
                  <a:off x="7440730" y="4080702"/>
                  <a:ext cx="74898" cy="85878"/>
                </a:xfrm>
                <a:custGeom>
                  <a:avLst/>
                  <a:gdLst>
                    <a:gd name="connsiteX0" fmla="*/ 25921 w 74898"/>
                    <a:gd name="connsiteY0" fmla="*/ 0 h 85878"/>
                    <a:gd name="connsiteX1" fmla="*/ 34370 w 74898"/>
                    <a:gd name="connsiteY1" fmla="*/ 3455 h 85878"/>
                    <a:gd name="connsiteX2" fmla="*/ 30504 w 74898"/>
                    <a:gd name="connsiteY2" fmla="*/ 12909 h 85878"/>
                    <a:gd name="connsiteX3" fmla="*/ 28191 w 74898"/>
                    <a:gd name="connsiteY3" fmla="*/ 17844 h 85878"/>
                    <a:gd name="connsiteX4" fmla="*/ 28443 w 74898"/>
                    <a:gd name="connsiteY4" fmla="*/ 17952 h 85878"/>
                    <a:gd name="connsiteX5" fmla="*/ 60333 w 74898"/>
                    <a:gd name="connsiteY5" fmla="*/ 12301 h 85878"/>
                    <a:gd name="connsiteX6" fmla="*/ 71465 w 74898"/>
                    <a:gd name="connsiteY6" fmla="*/ 45540 h 85878"/>
                    <a:gd name="connsiteX7" fmla="*/ 54970 w 74898"/>
                    <a:gd name="connsiteY7" fmla="*/ 85879 h 85878"/>
                    <a:gd name="connsiteX8" fmla="*/ 46398 w 74898"/>
                    <a:gd name="connsiteY8" fmla="*/ 82372 h 85878"/>
                    <a:gd name="connsiteX9" fmla="*/ 61964 w 74898"/>
                    <a:gd name="connsiteY9" fmla="*/ 44305 h 85878"/>
                    <a:gd name="connsiteX10" fmla="*/ 55899 w 74898"/>
                    <a:gd name="connsiteY10" fmla="*/ 19901 h 85878"/>
                    <a:gd name="connsiteX11" fmla="*/ 25508 w 74898"/>
                    <a:gd name="connsiteY11" fmla="*/ 28370 h 85878"/>
                    <a:gd name="connsiteX12" fmla="*/ 20993 w 74898"/>
                    <a:gd name="connsiteY12" fmla="*/ 36530 h 85878"/>
                    <a:gd name="connsiteX13" fmla="*/ 8574 w 74898"/>
                    <a:gd name="connsiteY13" fmla="*/ 66914 h 85878"/>
                    <a:gd name="connsiteX14" fmla="*/ 0 w 74898"/>
                    <a:gd name="connsiteY14" fmla="*/ 63412 h 85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4898" h="85878">
                      <a:moveTo>
                        <a:pt x="25921" y="0"/>
                      </a:moveTo>
                      <a:lnTo>
                        <a:pt x="34370" y="3455"/>
                      </a:lnTo>
                      <a:lnTo>
                        <a:pt x="30504" y="12909"/>
                      </a:lnTo>
                      <a:cubicBezTo>
                        <a:pt x="29370" y="15680"/>
                        <a:pt x="28191" y="17844"/>
                        <a:pt x="28191" y="17844"/>
                      </a:cubicBezTo>
                      <a:lnTo>
                        <a:pt x="28443" y="17952"/>
                      </a:lnTo>
                      <a:cubicBezTo>
                        <a:pt x="36955" y="9799"/>
                        <a:pt x="49538" y="7570"/>
                        <a:pt x="60333" y="12301"/>
                      </a:cubicBezTo>
                      <a:cubicBezTo>
                        <a:pt x="75967" y="18686"/>
                        <a:pt x="77855" y="29907"/>
                        <a:pt x="71465" y="45540"/>
                      </a:cubicBezTo>
                      <a:lnTo>
                        <a:pt x="54970" y="85879"/>
                      </a:lnTo>
                      <a:lnTo>
                        <a:pt x="46398" y="82372"/>
                      </a:lnTo>
                      <a:lnTo>
                        <a:pt x="61964" y="44305"/>
                      </a:lnTo>
                      <a:cubicBezTo>
                        <a:pt x="66034" y="34347"/>
                        <a:pt x="68127" y="24900"/>
                        <a:pt x="55899" y="19901"/>
                      </a:cubicBezTo>
                      <a:cubicBezTo>
                        <a:pt x="45017" y="15569"/>
                        <a:pt x="32581" y="19035"/>
                        <a:pt x="25508" y="28370"/>
                      </a:cubicBezTo>
                      <a:cubicBezTo>
                        <a:pt x="23634" y="30869"/>
                        <a:pt x="22115" y="33615"/>
                        <a:pt x="20993" y="36530"/>
                      </a:cubicBezTo>
                      <a:lnTo>
                        <a:pt x="8574" y="66914"/>
                      </a:lnTo>
                      <a:lnTo>
                        <a:pt x="0" y="634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BE"/>
                </a:p>
              </p:txBody>
            </p:sp>
            <p:sp>
              <p:nvSpPr>
                <p:cNvPr id="220" name="Freeform 219">
                  <a:extLst>
                    <a:ext uri="{FF2B5EF4-FFF2-40B4-BE49-F238E27FC236}">
                      <a16:creationId xmlns:a16="http://schemas.microsoft.com/office/drawing/2014/main" id="{2E7A4497-D4FA-6D46-B1EB-EABD91CD9118}"/>
                    </a:ext>
                  </a:extLst>
                </p:cNvPr>
                <p:cNvSpPr/>
                <p:nvPr/>
              </p:nvSpPr>
              <p:spPr>
                <a:xfrm>
                  <a:off x="7523454" y="4115360"/>
                  <a:ext cx="61447" cy="71265"/>
                </a:xfrm>
                <a:custGeom>
                  <a:avLst/>
                  <a:gdLst>
                    <a:gd name="connsiteX0" fmla="*/ 6871 w 61447"/>
                    <a:gd name="connsiteY0" fmla="*/ 47571 h 71265"/>
                    <a:gd name="connsiteX1" fmla="*/ 23697 w 61447"/>
                    <a:gd name="connsiteY1" fmla="*/ 61826 h 71265"/>
                    <a:gd name="connsiteX2" fmla="*/ 40161 w 61447"/>
                    <a:gd name="connsiteY2" fmla="*/ 55755 h 71265"/>
                    <a:gd name="connsiteX3" fmla="*/ 15562 w 61447"/>
                    <a:gd name="connsiteY3" fmla="*/ 12303 h 71265"/>
                    <a:gd name="connsiteX4" fmla="*/ 43715 w 61447"/>
                    <a:gd name="connsiteY4" fmla="*/ 1606 h 71265"/>
                    <a:gd name="connsiteX5" fmla="*/ 61447 w 61447"/>
                    <a:gd name="connsiteY5" fmla="*/ 15297 h 71265"/>
                    <a:gd name="connsiteX6" fmla="*/ 55230 w 61447"/>
                    <a:gd name="connsiteY6" fmla="*/ 20713 h 71265"/>
                    <a:gd name="connsiteX7" fmla="*/ 40872 w 61447"/>
                    <a:gd name="connsiteY7" fmla="*/ 9417 h 71265"/>
                    <a:gd name="connsiteX8" fmla="*/ 24621 w 61447"/>
                    <a:gd name="connsiteY8" fmla="*/ 15273 h 71265"/>
                    <a:gd name="connsiteX9" fmla="*/ 49223 w 61447"/>
                    <a:gd name="connsiteY9" fmla="*/ 58725 h 71265"/>
                    <a:gd name="connsiteX10" fmla="*/ 20981 w 61447"/>
                    <a:gd name="connsiteY10" fmla="*/ 69680 h 71265"/>
                    <a:gd name="connsiteX11" fmla="*/ 0 w 61447"/>
                    <a:gd name="connsiteY11" fmla="*/ 52348 h 712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1447" h="71265">
                      <a:moveTo>
                        <a:pt x="6871" y="47571"/>
                      </a:moveTo>
                      <a:cubicBezTo>
                        <a:pt x="10416" y="54326"/>
                        <a:pt x="16451" y="59438"/>
                        <a:pt x="23697" y="61826"/>
                      </a:cubicBezTo>
                      <a:cubicBezTo>
                        <a:pt x="30687" y="64117"/>
                        <a:pt x="37913" y="62616"/>
                        <a:pt x="40161" y="55755"/>
                      </a:cubicBezTo>
                      <a:cubicBezTo>
                        <a:pt x="44825" y="41520"/>
                        <a:pt x="8606" y="33527"/>
                        <a:pt x="15562" y="12303"/>
                      </a:cubicBezTo>
                      <a:cubicBezTo>
                        <a:pt x="19378" y="653"/>
                        <a:pt x="31940" y="-2249"/>
                        <a:pt x="43715" y="1606"/>
                      </a:cubicBezTo>
                      <a:cubicBezTo>
                        <a:pt x="51231" y="3592"/>
                        <a:pt x="57626" y="8529"/>
                        <a:pt x="61447" y="15297"/>
                      </a:cubicBezTo>
                      <a:lnTo>
                        <a:pt x="55230" y="20713"/>
                      </a:lnTo>
                      <a:cubicBezTo>
                        <a:pt x="52096" y="15224"/>
                        <a:pt x="46945" y="11172"/>
                        <a:pt x="40872" y="9417"/>
                      </a:cubicBezTo>
                      <a:cubicBezTo>
                        <a:pt x="34273" y="7253"/>
                        <a:pt x="26994" y="8023"/>
                        <a:pt x="24621" y="15273"/>
                      </a:cubicBezTo>
                      <a:cubicBezTo>
                        <a:pt x="19913" y="29635"/>
                        <a:pt x="56261" y="37239"/>
                        <a:pt x="49223" y="58725"/>
                      </a:cubicBezTo>
                      <a:cubicBezTo>
                        <a:pt x="45745" y="69339"/>
                        <a:pt x="34053" y="73957"/>
                        <a:pt x="20981" y="69680"/>
                      </a:cubicBezTo>
                      <a:cubicBezTo>
                        <a:pt x="11931" y="66978"/>
                        <a:pt x="4361" y="60725"/>
                        <a:pt x="0" y="5234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BE"/>
                </a:p>
              </p:txBody>
            </p:sp>
            <p:sp>
              <p:nvSpPr>
                <p:cNvPr id="221" name="Freeform 220">
                  <a:extLst>
                    <a:ext uri="{FF2B5EF4-FFF2-40B4-BE49-F238E27FC236}">
                      <a16:creationId xmlns:a16="http://schemas.microsoft.com/office/drawing/2014/main" id="{D9AB8094-56C5-7745-BC60-D6E824BB55C9}"/>
                    </a:ext>
                  </a:extLst>
                </p:cNvPr>
                <p:cNvSpPr/>
                <p:nvPr/>
              </p:nvSpPr>
              <p:spPr>
                <a:xfrm>
                  <a:off x="7597778" y="4132032"/>
                  <a:ext cx="69089" cy="80700"/>
                </a:xfrm>
                <a:custGeom>
                  <a:avLst/>
                  <a:gdLst>
                    <a:gd name="connsiteX0" fmla="*/ 12133 w 69089"/>
                    <a:gd name="connsiteY0" fmla="*/ 0 h 80700"/>
                    <a:gd name="connsiteX1" fmla="*/ 21121 w 69089"/>
                    <a:gd name="connsiteY1" fmla="*/ 2247 h 80700"/>
                    <a:gd name="connsiteX2" fmla="*/ 11141 w 69089"/>
                    <a:gd name="connsiteY2" fmla="*/ 42149 h 80700"/>
                    <a:gd name="connsiteX3" fmla="*/ 20622 w 69089"/>
                    <a:gd name="connsiteY3" fmla="*/ 65441 h 80700"/>
                    <a:gd name="connsiteX4" fmla="*/ 52139 w 69089"/>
                    <a:gd name="connsiteY4" fmla="*/ 43837 h 80700"/>
                    <a:gd name="connsiteX5" fmla="*/ 60102 w 69089"/>
                    <a:gd name="connsiteY5" fmla="*/ 11996 h 80700"/>
                    <a:gd name="connsiteX6" fmla="*/ 69090 w 69089"/>
                    <a:gd name="connsiteY6" fmla="*/ 14243 h 80700"/>
                    <a:gd name="connsiteX7" fmla="*/ 52469 w 69089"/>
                    <a:gd name="connsiteY7" fmla="*/ 80701 h 80700"/>
                    <a:gd name="connsiteX8" fmla="*/ 43748 w 69089"/>
                    <a:gd name="connsiteY8" fmla="*/ 78521 h 80700"/>
                    <a:gd name="connsiteX9" fmla="*/ 46226 w 69089"/>
                    <a:gd name="connsiteY9" fmla="*/ 68614 h 80700"/>
                    <a:gd name="connsiteX10" fmla="*/ 47811 w 69089"/>
                    <a:gd name="connsiteY10" fmla="*/ 63392 h 80700"/>
                    <a:gd name="connsiteX11" fmla="*/ 47547 w 69089"/>
                    <a:gd name="connsiteY11" fmla="*/ 63325 h 80700"/>
                    <a:gd name="connsiteX12" fmla="*/ 17317 w 69089"/>
                    <a:gd name="connsiteY12" fmla="*/ 73597 h 80700"/>
                    <a:gd name="connsiteX13" fmla="*/ 1560 w 69089"/>
                    <a:gd name="connsiteY13" fmla="*/ 42284 h 80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9089" h="80700">
                      <a:moveTo>
                        <a:pt x="12133" y="0"/>
                      </a:moveTo>
                      <a:lnTo>
                        <a:pt x="21121" y="2247"/>
                      </a:lnTo>
                      <a:lnTo>
                        <a:pt x="11141" y="42149"/>
                      </a:lnTo>
                      <a:cubicBezTo>
                        <a:pt x="8529" y="52592"/>
                        <a:pt x="7803" y="62237"/>
                        <a:pt x="20622" y="65441"/>
                      </a:cubicBezTo>
                      <a:cubicBezTo>
                        <a:pt x="35817" y="69241"/>
                        <a:pt x="48539" y="58238"/>
                        <a:pt x="52139" y="43837"/>
                      </a:cubicBezTo>
                      <a:lnTo>
                        <a:pt x="60102" y="11996"/>
                      </a:lnTo>
                      <a:lnTo>
                        <a:pt x="69090" y="14243"/>
                      </a:lnTo>
                      <a:lnTo>
                        <a:pt x="52469" y="80701"/>
                      </a:lnTo>
                      <a:lnTo>
                        <a:pt x="43748" y="78521"/>
                      </a:lnTo>
                      <a:lnTo>
                        <a:pt x="46226" y="68614"/>
                      </a:lnTo>
                      <a:cubicBezTo>
                        <a:pt x="46953" y="65707"/>
                        <a:pt x="47811" y="63392"/>
                        <a:pt x="47811" y="63392"/>
                      </a:cubicBezTo>
                      <a:lnTo>
                        <a:pt x="47547" y="63325"/>
                      </a:lnTo>
                      <a:cubicBezTo>
                        <a:pt x="40389" y="72425"/>
                        <a:pt x="28538" y="76452"/>
                        <a:pt x="17317" y="73597"/>
                      </a:cubicBezTo>
                      <a:cubicBezTo>
                        <a:pt x="1724" y="69702"/>
                        <a:pt x="-2767" y="59592"/>
                        <a:pt x="1560" y="4228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BE"/>
                </a:p>
              </p:txBody>
            </p:sp>
            <p:sp>
              <p:nvSpPr>
                <p:cNvPr id="222" name="Freeform 221">
                  <a:extLst>
                    <a:ext uri="{FF2B5EF4-FFF2-40B4-BE49-F238E27FC236}">
                      <a16:creationId xmlns:a16="http://schemas.microsoft.com/office/drawing/2014/main" id="{29008ADD-E132-0A47-B45F-12A255969AA7}"/>
                    </a:ext>
                  </a:extLst>
                </p:cNvPr>
                <p:cNvSpPr/>
                <p:nvPr/>
              </p:nvSpPr>
              <p:spPr>
                <a:xfrm>
                  <a:off x="7682550" y="4151774"/>
                  <a:ext cx="46185" cy="69054"/>
                </a:xfrm>
                <a:custGeom>
                  <a:avLst/>
                  <a:gdLst>
                    <a:gd name="connsiteX0" fmla="*/ 12228 w 46185"/>
                    <a:gd name="connsiteY0" fmla="*/ 0 h 69054"/>
                    <a:gd name="connsiteX1" fmla="*/ 21207 w 46185"/>
                    <a:gd name="connsiteY1" fmla="*/ 1632 h 69054"/>
                    <a:gd name="connsiteX2" fmla="*/ 19045 w 46185"/>
                    <a:gd name="connsiteY2" fmla="*/ 13560 h 69054"/>
                    <a:gd name="connsiteX3" fmla="*/ 17806 w 46185"/>
                    <a:gd name="connsiteY3" fmla="*/ 18869 h 69054"/>
                    <a:gd name="connsiteX4" fmla="*/ 18072 w 46185"/>
                    <a:gd name="connsiteY4" fmla="*/ 18916 h 69054"/>
                    <a:gd name="connsiteX5" fmla="*/ 42639 w 46185"/>
                    <a:gd name="connsiteY5" fmla="*/ 4828 h 69054"/>
                    <a:gd name="connsiteX6" fmla="*/ 46185 w 46185"/>
                    <a:gd name="connsiteY6" fmla="*/ 5889 h 69054"/>
                    <a:gd name="connsiteX7" fmla="*/ 44555 w 46185"/>
                    <a:gd name="connsiteY7" fmla="*/ 14862 h 69054"/>
                    <a:gd name="connsiteX8" fmla="*/ 41253 w 46185"/>
                    <a:gd name="connsiteY8" fmla="*/ 13989 h 69054"/>
                    <a:gd name="connsiteX9" fmla="*/ 18527 w 46185"/>
                    <a:gd name="connsiteY9" fmla="*/ 27859 h 69054"/>
                    <a:gd name="connsiteX10" fmla="*/ 14267 w 46185"/>
                    <a:gd name="connsiteY10" fmla="*/ 40648 h 69054"/>
                    <a:gd name="connsiteX11" fmla="*/ 9114 w 46185"/>
                    <a:gd name="connsiteY11" fmla="*/ 69055 h 69054"/>
                    <a:gd name="connsiteX12" fmla="*/ 0 w 46185"/>
                    <a:gd name="connsiteY12" fmla="*/ 67403 h 69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6185" h="69054">
                      <a:moveTo>
                        <a:pt x="12228" y="0"/>
                      </a:moveTo>
                      <a:lnTo>
                        <a:pt x="21207" y="1632"/>
                      </a:lnTo>
                      <a:lnTo>
                        <a:pt x="19045" y="13560"/>
                      </a:lnTo>
                      <a:cubicBezTo>
                        <a:pt x="18511" y="16506"/>
                        <a:pt x="17806" y="18869"/>
                        <a:pt x="17806" y="18869"/>
                      </a:cubicBezTo>
                      <a:lnTo>
                        <a:pt x="18072" y="18916"/>
                      </a:lnTo>
                      <a:cubicBezTo>
                        <a:pt x="23135" y="9319"/>
                        <a:pt x="32049" y="2907"/>
                        <a:pt x="42639" y="4828"/>
                      </a:cubicBezTo>
                      <a:cubicBezTo>
                        <a:pt x="43854" y="5063"/>
                        <a:pt x="45042" y="5418"/>
                        <a:pt x="46185" y="5889"/>
                      </a:cubicBezTo>
                      <a:lnTo>
                        <a:pt x="44555" y="14862"/>
                      </a:lnTo>
                      <a:cubicBezTo>
                        <a:pt x="43477" y="14491"/>
                        <a:pt x="42373" y="14199"/>
                        <a:pt x="41253" y="13989"/>
                      </a:cubicBezTo>
                      <a:cubicBezTo>
                        <a:pt x="31737" y="12266"/>
                        <a:pt x="23274" y="18476"/>
                        <a:pt x="18527" y="27859"/>
                      </a:cubicBezTo>
                      <a:cubicBezTo>
                        <a:pt x="16476" y="31885"/>
                        <a:pt x="15040" y="36196"/>
                        <a:pt x="14267" y="40648"/>
                      </a:cubicBezTo>
                      <a:lnTo>
                        <a:pt x="9114" y="69055"/>
                      </a:lnTo>
                      <a:lnTo>
                        <a:pt x="0" y="6740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BE"/>
                </a:p>
              </p:txBody>
            </p:sp>
            <p:sp>
              <p:nvSpPr>
                <p:cNvPr id="223" name="Freeform 222">
                  <a:extLst>
                    <a:ext uri="{FF2B5EF4-FFF2-40B4-BE49-F238E27FC236}">
                      <a16:creationId xmlns:a16="http://schemas.microsoft.com/office/drawing/2014/main" id="{F9AF7BE0-92CD-3C48-9C32-9E54A8FE2624}"/>
                    </a:ext>
                  </a:extLst>
                </p:cNvPr>
                <p:cNvSpPr/>
                <p:nvPr/>
              </p:nvSpPr>
              <p:spPr>
                <a:xfrm>
                  <a:off x="7739562" y="4133755"/>
                  <a:ext cx="22331" cy="96146"/>
                </a:xfrm>
                <a:custGeom>
                  <a:avLst/>
                  <a:gdLst>
                    <a:gd name="connsiteX0" fmla="*/ 9313 w 22331"/>
                    <a:gd name="connsiteY0" fmla="*/ 27025 h 96146"/>
                    <a:gd name="connsiteX1" fmla="*/ 18491 w 22331"/>
                    <a:gd name="connsiteY1" fmla="*/ 28283 h 96146"/>
                    <a:gd name="connsiteX2" fmla="*/ 9174 w 22331"/>
                    <a:gd name="connsiteY2" fmla="*/ 96147 h 96146"/>
                    <a:gd name="connsiteX3" fmla="*/ 0 w 22331"/>
                    <a:gd name="connsiteY3" fmla="*/ 94892 h 96146"/>
                    <a:gd name="connsiteX4" fmla="*/ 12748 w 22331"/>
                    <a:gd name="connsiteY4" fmla="*/ 0 h 96146"/>
                    <a:gd name="connsiteX5" fmla="*/ 22331 w 22331"/>
                    <a:gd name="connsiteY5" fmla="*/ 1314 h 96146"/>
                    <a:gd name="connsiteX6" fmla="*/ 20755 w 22331"/>
                    <a:gd name="connsiteY6" fmla="*/ 12782 h 96146"/>
                    <a:gd name="connsiteX7" fmla="*/ 11174 w 22331"/>
                    <a:gd name="connsiteY7" fmla="*/ 11467 h 96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2331" h="96146">
                      <a:moveTo>
                        <a:pt x="9313" y="27025"/>
                      </a:moveTo>
                      <a:lnTo>
                        <a:pt x="18491" y="28283"/>
                      </a:lnTo>
                      <a:lnTo>
                        <a:pt x="9174" y="96147"/>
                      </a:lnTo>
                      <a:lnTo>
                        <a:pt x="0" y="94892"/>
                      </a:lnTo>
                      <a:close/>
                      <a:moveTo>
                        <a:pt x="12748" y="0"/>
                      </a:moveTo>
                      <a:lnTo>
                        <a:pt x="22331" y="1314"/>
                      </a:lnTo>
                      <a:lnTo>
                        <a:pt x="20755" y="12782"/>
                      </a:lnTo>
                      <a:lnTo>
                        <a:pt x="11174" y="114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BE"/>
                </a:p>
              </p:txBody>
            </p:sp>
            <p:sp>
              <p:nvSpPr>
                <p:cNvPr id="224" name="Freeform 223">
                  <a:extLst>
                    <a:ext uri="{FF2B5EF4-FFF2-40B4-BE49-F238E27FC236}">
                      <a16:creationId xmlns:a16="http://schemas.microsoft.com/office/drawing/2014/main" id="{5D0AEB09-00E7-AA44-858A-33C68BB7D595}"/>
                    </a:ext>
                  </a:extLst>
                </p:cNvPr>
                <p:cNvSpPr/>
                <p:nvPr/>
              </p:nvSpPr>
              <p:spPr>
                <a:xfrm>
                  <a:off x="7780906" y="4165791"/>
                  <a:ext cx="62814" cy="72941"/>
                </a:xfrm>
                <a:custGeom>
                  <a:avLst/>
                  <a:gdLst>
                    <a:gd name="connsiteX0" fmla="*/ 5373 w 62814"/>
                    <a:gd name="connsiteY0" fmla="*/ 0 h 72941"/>
                    <a:gd name="connsiteX1" fmla="*/ 14472 w 62814"/>
                    <a:gd name="connsiteY1" fmla="*/ 719 h 72941"/>
                    <a:gd name="connsiteX2" fmla="*/ 13670 w 62814"/>
                    <a:gd name="connsiteY2" fmla="*/ 10900 h 72941"/>
                    <a:gd name="connsiteX3" fmla="*/ 12971 w 62814"/>
                    <a:gd name="connsiteY3" fmla="*/ 16308 h 72941"/>
                    <a:gd name="connsiteX4" fmla="*/ 13243 w 62814"/>
                    <a:gd name="connsiteY4" fmla="*/ 16328 h 72941"/>
                    <a:gd name="connsiteX5" fmla="*/ 41892 w 62814"/>
                    <a:gd name="connsiteY5" fmla="*/ 1235 h 72941"/>
                    <a:gd name="connsiteX6" fmla="*/ 62619 w 62814"/>
                    <a:gd name="connsiteY6" fmla="*/ 29502 h 72941"/>
                    <a:gd name="connsiteX7" fmla="*/ 59200 w 62814"/>
                    <a:gd name="connsiteY7" fmla="*/ 72942 h 72941"/>
                    <a:gd name="connsiteX8" fmla="*/ 49966 w 62814"/>
                    <a:gd name="connsiteY8" fmla="*/ 72219 h 72941"/>
                    <a:gd name="connsiteX9" fmla="*/ 53195 w 62814"/>
                    <a:gd name="connsiteY9" fmla="*/ 31222 h 72941"/>
                    <a:gd name="connsiteX10" fmla="*/ 39986 w 62814"/>
                    <a:gd name="connsiteY10" fmla="*/ 9828 h 72941"/>
                    <a:gd name="connsiteX11" fmla="*/ 13622 w 62814"/>
                    <a:gd name="connsiteY11" fmla="*/ 27152 h 72941"/>
                    <a:gd name="connsiteX12" fmla="*/ 11809 w 62814"/>
                    <a:gd name="connsiteY12" fmla="*/ 36296 h 72941"/>
                    <a:gd name="connsiteX13" fmla="*/ 9235 w 62814"/>
                    <a:gd name="connsiteY13" fmla="*/ 69015 h 72941"/>
                    <a:gd name="connsiteX14" fmla="*/ 0 w 62814"/>
                    <a:gd name="connsiteY14" fmla="*/ 68288 h 72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2814" h="72941">
                      <a:moveTo>
                        <a:pt x="5373" y="0"/>
                      </a:moveTo>
                      <a:lnTo>
                        <a:pt x="14472" y="719"/>
                      </a:lnTo>
                      <a:lnTo>
                        <a:pt x="13670" y="10900"/>
                      </a:lnTo>
                      <a:cubicBezTo>
                        <a:pt x="13435" y="13890"/>
                        <a:pt x="12971" y="16308"/>
                        <a:pt x="12971" y="16308"/>
                      </a:cubicBezTo>
                      <a:lnTo>
                        <a:pt x="13243" y="16328"/>
                      </a:lnTo>
                      <a:cubicBezTo>
                        <a:pt x="18867" y="5973"/>
                        <a:pt x="30170" y="18"/>
                        <a:pt x="41892" y="1235"/>
                      </a:cubicBezTo>
                      <a:cubicBezTo>
                        <a:pt x="58727" y="2561"/>
                        <a:pt x="63941" y="12671"/>
                        <a:pt x="62619" y="29502"/>
                      </a:cubicBezTo>
                      <a:lnTo>
                        <a:pt x="59200" y="72942"/>
                      </a:lnTo>
                      <a:lnTo>
                        <a:pt x="49966" y="72219"/>
                      </a:lnTo>
                      <a:lnTo>
                        <a:pt x="53195" y="31222"/>
                      </a:lnTo>
                      <a:cubicBezTo>
                        <a:pt x="54037" y="20493"/>
                        <a:pt x="53155" y="10868"/>
                        <a:pt x="39986" y="9828"/>
                      </a:cubicBezTo>
                      <a:cubicBezTo>
                        <a:pt x="28301" y="9017"/>
                        <a:pt x="17513" y="16106"/>
                        <a:pt x="13622" y="27152"/>
                      </a:cubicBezTo>
                      <a:cubicBezTo>
                        <a:pt x="12600" y="30102"/>
                        <a:pt x="11990" y="33179"/>
                        <a:pt x="11809" y="36296"/>
                      </a:cubicBezTo>
                      <a:lnTo>
                        <a:pt x="9235" y="69015"/>
                      </a:lnTo>
                      <a:lnTo>
                        <a:pt x="0" y="6828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BE"/>
                </a:p>
              </p:txBody>
            </p:sp>
            <p:sp>
              <p:nvSpPr>
                <p:cNvPr id="225" name="Freeform 224">
                  <a:extLst>
                    <a:ext uri="{FF2B5EF4-FFF2-40B4-BE49-F238E27FC236}">
                      <a16:creationId xmlns:a16="http://schemas.microsoft.com/office/drawing/2014/main" id="{1918FDD0-3619-E14A-9E97-351C18683510}"/>
                    </a:ext>
                  </a:extLst>
                </p:cNvPr>
                <p:cNvSpPr/>
                <p:nvPr/>
              </p:nvSpPr>
              <p:spPr>
                <a:xfrm>
                  <a:off x="7868314" y="4169809"/>
                  <a:ext cx="61445" cy="98751"/>
                </a:xfrm>
                <a:custGeom>
                  <a:avLst/>
                  <a:gdLst>
                    <a:gd name="connsiteX0" fmla="*/ 28205 w 61445"/>
                    <a:gd name="connsiteY0" fmla="*/ 90441 h 98751"/>
                    <a:gd name="connsiteX1" fmla="*/ 52180 w 61445"/>
                    <a:gd name="connsiteY1" fmla="*/ 68924 h 98751"/>
                    <a:gd name="connsiteX2" fmla="*/ 52184 w 61445"/>
                    <a:gd name="connsiteY2" fmla="*/ 62658 h 98751"/>
                    <a:gd name="connsiteX3" fmla="*/ 52454 w 61445"/>
                    <a:gd name="connsiteY3" fmla="*/ 57754 h 98751"/>
                    <a:gd name="connsiteX4" fmla="*/ 52180 w 61445"/>
                    <a:gd name="connsiteY4" fmla="*/ 57750 h 98751"/>
                    <a:gd name="connsiteX5" fmla="*/ 30520 w 61445"/>
                    <a:gd name="connsiteY5" fmla="*/ 69738 h 98751"/>
                    <a:gd name="connsiteX6" fmla="*/ 0 w 61445"/>
                    <a:gd name="connsiteY6" fmla="*/ 34597 h 98751"/>
                    <a:gd name="connsiteX7" fmla="*/ 29702 w 61445"/>
                    <a:gd name="connsiteY7" fmla="*/ 0 h 98751"/>
                    <a:gd name="connsiteX8" fmla="*/ 52315 w 61445"/>
                    <a:gd name="connsiteY8" fmla="*/ 11436 h 98751"/>
                    <a:gd name="connsiteX9" fmla="*/ 52589 w 61445"/>
                    <a:gd name="connsiteY9" fmla="*/ 11440 h 98751"/>
                    <a:gd name="connsiteX10" fmla="*/ 52454 w 61445"/>
                    <a:gd name="connsiteY10" fmla="*/ 9125 h 98751"/>
                    <a:gd name="connsiteX11" fmla="*/ 52450 w 61445"/>
                    <a:gd name="connsiteY11" fmla="*/ 1636 h 98751"/>
                    <a:gd name="connsiteX12" fmla="*/ 61441 w 61445"/>
                    <a:gd name="connsiteY12" fmla="*/ 1632 h 98751"/>
                    <a:gd name="connsiteX13" fmla="*/ 61445 w 61445"/>
                    <a:gd name="connsiteY13" fmla="*/ 68515 h 98751"/>
                    <a:gd name="connsiteX14" fmla="*/ 28614 w 61445"/>
                    <a:gd name="connsiteY14" fmla="*/ 98752 h 98751"/>
                    <a:gd name="connsiteX15" fmla="*/ 6132 w 61445"/>
                    <a:gd name="connsiteY15" fmla="*/ 93304 h 98751"/>
                    <a:gd name="connsiteX16" fmla="*/ 9674 w 61445"/>
                    <a:gd name="connsiteY16" fmla="*/ 85676 h 98751"/>
                    <a:gd name="connsiteX17" fmla="*/ 28205 w 61445"/>
                    <a:gd name="connsiteY17" fmla="*/ 90440 h 98751"/>
                    <a:gd name="connsiteX18" fmla="*/ 52315 w 61445"/>
                    <a:gd name="connsiteY18" fmla="*/ 34597 h 98751"/>
                    <a:gd name="connsiteX19" fmla="*/ 30655 w 61445"/>
                    <a:gd name="connsiteY19" fmla="*/ 8442 h 98751"/>
                    <a:gd name="connsiteX20" fmla="*/ 9539 w 61445"/>
                    <a:gd name="connsiteY20" fmla="*/ 34462 h 98751"/>
                    <a:gd name="connsiteX21" fmla="*/ 32017 w 61445"/>
                    <a:gd name="connsiteY21" fmla="*/ 61431 h 98751"/>
                    <a:gd name="connsiteX22" fmla="*/ 52315 w 61445"/>
                    <a:gd name="connsiteY22" fmla="*/ 34597 h 987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61445" h="98751">
                      <a:moveTo>
                        <a:pt x="28205" y="90441"/>
                      </a:moveTo>
                      <a:cubicBezTo>
                        <a:pt x="41557" y="90445"/>
                        <a:pt x="52180" y="84175"/>
                        <a:pt x="52180" y="68924"/>
                      </a:cubicBezTo>
                      <a:lnTo>
                        <a:pt x="52184" y="62658"/>
                      </a:lnTo>
                      <a:cubicBezTo>
                        <a:pt x="52188" y="61019"/>
                        <a:pt x="52278" y="59382"/>
                        <a:pt x="52454" y="57754"/>
                      </a:cubicBezTo>
                      <a:lnTo>
                        <a:pt x="52180" y="57750"/>
                      </a:lnTo>
                      <a:cubicBezTo>
                        <a:pt x="47999" y="65709"/>
                        <a:pt x="39486" y="70421"/>
                        <a:pt x="30520" y="69738"/>
                      </a:cubicBezTo>
                      <a:cubicBezTo>
                        <a:pt x="12129" y="69738"/>
                        <a:pt x="0" y="55165"/>
                        <a:pt x="0" y="34597"/>
                      </a:cubicBezTo>
                      <a:cubicBezTo>
                        <a:pt x="0" y="14029"/>
                        <a:pt x="11311" y="0"/>
                        <a:pt x="29702" y="0"/>
                      </a:cubicBezTo>
                      <a:cubicBezTo>
                        <a:pt x="47820" y="0"/>
                        <a:pt x="52315" y="11436"/>
                        <a:pt x="52315" y="11436"/>
                      </a:cubicBezTo>
                      <a:lnTo>
                        <a:pt x="52589" y="11440"/>
                      </a:lnTo>
                      <a:cubicBezTo>
                        <a:pt x="52485" y="10673"/>
                        <a:pt x="52440" y="9898"/>
                        <a:pt x="52454" y="9125"/>
                      </a:cubicBezTo>
                      <a:lnTo>
                        <a:pt x="52450" y="1636"/>
                      </a:lnTo>
                      <a:lnTo>
                        <a:pt x="61441" y="1632"/>
                      </a:lnTo>
                      <a:lnTo>
                        <a:pt x="61445" y="68515"/>
                      </a:lnTo>
                      <a:cubicBezTo>
                        <a:pt x="61445" y="90306"/>
                        <a:pt x="45369" y="98756"/>
                        <a:pt x="28614" y="98752"/>
                      </a:cubicBezTo>
                      <a:cubicBezTo>
                        <a:pt x="20798" y="98711"/>
                        <a:pt x="13099" y="96846"/>
                        <a:pt x="6132" y="93304"/>
                      </a:cubicBezTo>
                      <a:lnTo>
                        <a:pt x="9674" y="85676"/>
                      </a:lnTo>
                      <a:cubicBezTo>
                        <a:pt x="15403" y="88667"/>
                        <a:pt x="21744" y="90297"/>
                        <a:pt x="28205" y="90440"/>
                      </a:cubicBezTo>
                      <a:close/>
                      <a:moveTo>
                        <a:pt x="52315" y="34597"/>
                      </a:moveTo>
                      <a:cubicBezTo>
                        <a:pt x="52315" y="14573"/>
                        <a:pt x="42780" y="8442"/>
                        <a:pt x="30655" y="8442"/>
                      </a:cubicBezTo>
                      <a:cubicBezTo>
                        <a:pt x="17303" y="8446"/>
                        <a:pt x="9539" y="18114"/>
                        <a:pt x="9539" y="34462"/>
                      </a:cubicBezTo>
                      <a:cubicBezTo>
                        <a:pt x="9539" y="50805"/>
                        <a:pt x="18392" y="61431"/>
                        <a:pt x="32017" y="61431"/>
                      </a:cubicBezTo>
                      <a:cubicBezTo>
                        <a:pt x="42784" y="61431"/>
                        <a:pt x="52319" y="54756"/>
                        <a:pt x="52315" y="345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BE"/>
                </a:p>
              </p:txBody>
            </p:sp>
            <p:sp>
              <p:nvSpPr>
                <p:cNvPr id="226" name="Freeform 225">
                  <a:extLst>
                    <a:ext uri="{FF2B5EF4-FFF2-40B4-BE49-F238E27FC236}">
                      <a16:creationId xmlns:a16="http://schemas.microsoft.com/office/drawing/2014/main" id="{F37174D1-4871-8B4A-9B3B-1319C8A4AB66}"/>
                    </a:ext>
                  </a:extLst>
                </p:cNvPr>
                <p:cNvSpPr/>
                <p:nvPr/>
              </p:nvSpPr>
              <p:spPr>
                <a:xfrm>
                  <a:off x="8000436" y="4162644"/>
                  <a:ext cx="56952" cy="72464"/>
                </a:xfrm>
                <a:custGeom>
                  <a:avLst/>
                  <a:gdLst>
                    <a:gd name="connsiteX0" fmla="*/ 39176 w 56952"/>
                    <a:gd name="connsiteY0" fmla="*/ 26458 h 72464"/>
                    <a:gd name="connsiteX1" fmla="*/ 42965 w 56952"/>
                    <a:gd name="connsiteY1" fmla="*/ 26025 h 72464"/>
                    <a:gd name="connsiteX2" fmla="*/ 42766 w 56952"/>
                    <a:gd name="connsiteY2" fmla="*/ 24266 h 72464"/>
                    <a:gd name="connsiteX3" fmla="*/ 23847 w 56952"/>
                    <a:gd name="connsiteY3" fmla="*/ 8598 h 72464"/>
                    <a:gd name="connsiteX4" fmla="*/ 5364 w 56952"/>
                    <a:gd name="connsiteY4" fmla="*/ 17274 h 72464"/>
                    <a:gd name="connsiteX5" fmla="*/ 233 w 56952"/>
                    <a:gd name="connsiteY5" fmla="*/ 10730 h 72464"/>
                    <a:gd name="connsiteX6" fmla="*/ 23585 w 56952"/>
                    <a:gd name="connsiteY6" fmla="*/ 263 h 72464"/>
                    <a:gd name="connsiteX7" fmla="*/ 52000 w 56952"/>
                    <a:gd name="connsiteY7" fmla="*/ 23492 h 72464"/>
                    <a:gd name="connsiteX8" fmla="*/ 56952 w 56952"/>
                    <a:gd name="connsiteY8" fmla="*/ 67071 h 72464"/>
                    <a:gd name="connsiteX9" fmla="*/ 48156 w 56952"/>
                    <a:gd name="connsiteY9" fmla="*/ 68067 h 72464"/>
                    <a:gd name="connsiteX10" fmla="*/ 47310 w 56952"/>
                    <a:gd name="connsiteY10" fmla="*/ 60626 h 72464"/>
                    <a:gd name="connsiteX11" fmla="*/ 46932 w 56952"/>
                    <a:gd name="connsiteY11" fmla="*/ 54908 h 72464"/>
                    <a:gd name="connsiteX12" fmla="*/ 46662 w 56952"/>
                    <a:gd name="connsiteY12" fmla="*/ 54940 h 72464"/>
                    <a:gd name="connsiteX13" fmla="*/ 25598 w 56952"/>
                    <a:gd name="connsiteY13" fmla="*/ 72276 h 72464"/>
                    <a:gd name="connsiteX14" fmla="*/ 161 w 56952"/>
                    <a:gd name="connsiteY14" fmla="*/ 54738 h 72464"/>
                    <a:gd name="connsiteX15" fmla="*/ 39176 w 56952"/>
                    <a:gd name="connsiteY15" fmla="*/ 26458 h 72464"/>
                    <a:gd name="connsiteX16" fmla="*/ 26194 w 56952"/>
                    <a:gd name="connsiteY16" fmla="*/ 64259 h 72464"/>
                    <a:gd name="connsiteX17" fmla="*/ 44164 w 56952"/>
                    <a:gd name="connsiteY17" fmla="*/ 36583 h 72464"/>
                    <a:gd name="connsiteX18" fmla="*/ 43827 w 56952"/>
                    <a:gd name="connsiteY18" fmla="*/ 33601 h 72464"/>
                    <a:gd name="connsiteX19" fmla="*/ 39903 w 56952"/>
                    <a:gd name="connsiteY19" fmla="*/ 34050 h 72464"/>
                    <a:gd name="connsiteX20" fmla="*/ 9577 w 56952"/>
                    <a:gd name="connsiteY20" fmla="*/ 53121 h 72464"/>
                    <a:gd name="connsiteX21" fmla="*/ 26194 w 56952"/>
                    <a:gd name="connsiteY21" fmla="*/ 64259 h 724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6952" h="72464">
                      <a:moveTo>
                        <a:pt x="39176" y="26458"/>
                      </a:moveTo>
                      <a:lnTo>
                        <a:pt x="42965" y="26025"/>
                      </a:lnTo>
                      <a:lnTo>
                        <a:pt x="42766" y="24266"/>
                      </a:lnTo>
                      <a:cubicBezTo>
                        <a:pt x="41273" y="11139"/>
                        <a:pt x="33592" y="7490"/>
                        <a:pt x="23847" y="8598"/>
                      </a:cubicBezTo>
                      <a:cubicBezTo>
                        <a:pt x="16931" y="9489"/>
                        <a:pt x="10467" y="12523"/>
                        <a:pt x="5364" y="17274"/>
                      </a:cubicBezTo>
                      <a:lnTo>
                        <a:pt x="233" y="10730"/>
                      </a:lnTo>
                      <a:cubicBezTo>
                        <a:pt x="6634" y="4739"/>
                        <a:pt x="14852" y="1056"/>
                        <a:pt x="23585" y="263"/>
                      </a:cubicBezTo>
                      <a:cubicBezTo>
                        <a:pt x="39963" y="-1599"/>
                        <a:pt x="50062" y="6442"/>
                        <a:pt x="52000" y="23492"/>
                      </a:cubicBezTo>
                      <a:lnTo>
                        <a:pt x="56952" y="67071"/>
                      </a:lnTo>
                      <a:lnTo>
                        <a:pt x="48156" y="68067"/>
                      </a:lnTo>
                      <a:lnTo>
                        <a:pt x="47310" y="60626"/>
                      </a:lnTo>
                      <a:cubicBezTo>
                        <a:pt x="47083" y="58728"/>
                        <a:pt x="46958" y="56820"/>
                        <a:pt x="46932" y="54908"/>
                      </a:cubicBezTo>
                      <a:lnTo>
                        <a:pt x="46662" y="54940"/>
                      </a:lnTo>
                      <a:cubicBezTo>
                        <a:pt x="43749" y="64416"/>
                        <a:pt x="35459" y="71238"/>
                        <a:pt x="25598" y="72276"/>
                      </a:cubicBezTo>
                      <a:cubicBezTo>
                        <a:pt x="14228" y="73567"/>
                        <a:pt x="1698" y="68278"/>
                        <a:pt x="161" y="54738"/>
                      </a:cubicBezTo>
                      <a:cubicBezTo>
                        <a:pt x="-2452" y="31739"/>
                        <a:pt x="27401" y="27796"/>
                        <a:pt x="39176" y="26458"/>
                      </a:cubicBezTo>
                      <a:close/>
                      <a:moveTo>
                        <a:pt x="26194" y="64259"/>
                      </a:moveTo>
                      <a:cubicBezTo>
                        <a:pt x="39188" y="62782"/>
                        <a:pt x="45503" y="48357"/>
                        <a:pt x="44164" y="36583"/>
                      </a:cubicBezTo>
                      <a:lnTo>
                        <a:pt x="43827" y="33601"/>
                      </a:lnTo>
                      <a:lnTo>
                        <a:pt x="39903" y="34050"/>
                      </a:lnTo>
                      <a:cubicBezTo>
                        <a:pt x="29208" y="35265"/>
                        <a:pt x="7870" y="38100"/>
                        <a:pt x="9577" y="53121"/>
                      </a:cubicBezTo>
                      <a:cubicBezTo>
                        <a:pt x="10300" y="59483"/>
                        <a:pt x="16043" y="65415"/>
                        <a:pt x="26194" y="6425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BE"/>
                </a:p>
              </p:txBody>
            </p:sp>
            <p:sp>
              <p:nvSpPr>
                <p:cNvPr id="227" name="Freeform 226">
                  <a:extLst>
                    <a:ext uri="{FF2B5EF4-FFF2-40B4-BE49-F238E27FC236}">
                      <a16:creationId xmlns:a16="http://schemas.microsoft.com/office/drawing/2014/main" id="{0E68D2B2-D3CB-E344-BB26-B6E812F96DBE}"/>
                    </a:ext>
                  </a:extLst>
                </p:cNvPr>
                <p:cNvSpPr/>
                <p:nvPr/>
              </p:nvSpPr>
              <p:spPr>
                <a:xfrm>
                  <a:off x="8077689" y="4149449"/>
                  <a:ext cx="66839" cy="72000"/>
                </a:xfrm>
                <a:custGeom>
                  <a:avLst/>
                  <a:gdLst>
                    <a:gd name="connsiteX0" fmla="*/ 29338 w 66839"/>
                    <a:gd name="connsiteY0" fmla="*/ 836 h 72000"/>
                    <a:gd name="connsiteX1" fmla="*/ 55775 w 66839"/>
                    <a:gd name="connsiteY1" fmla="*/ 5847 h 72000"/>
                    <a:gd name="connsiteX2" fmla="*/ 52376 w 66839"/>
                    <a:gd name="connsiteY2" fmla="*/ 13550 h 72000"/>
                    <a:gd name="connsiteX3" fmla="*/ 31164 w 66839"/>
                    <a:gd name="connsiteY3" fmla="*/ 9079 h 72000"/>
                    <a:gd name="connsiteX4" fmla="*/ 9675 w 66839"/>
                    <a:gd name="connsiteY4" fmla="*/ 39385 h 72000"/>
                    <a:gd name="connsiteX5" fmla="*/ 10013 w 66839"/>
                    <a:gd name="connsiteY5" fmla="*/ 41043 h 72000"/>
                    <a:gd name="connsiteX6" fmla="*/ 40244 w 66839"/>
                    <a:gd name="connsiteY6" fmla="*/ 63336 h 72000"/>
                    <a:gd name="connsiteX7" fmla="*/ 41593 w 66839"/>
                    <a:gd name="connsiteY7" fmla="*/ 63097 h 72000"/>
                    <a:gd name="connsiteX8" fmla="*/ 61355 w 66839"/>
                    <a:gd name="connsiteY8" fmla="*/ 49545 h 72000"/>
                    <a:gd name="connsiteX9" fmla="*/ 66840 w 66839"/>
                    <a:gd name="connsiteY9" fmla="*/ 55862 h 72000"/>
                    <a:gd name="connsiteX10" fmla="*/ 42590 w 66839"/>
                    <a:gd name="connsiteY10" fmla="*/ 71364 h 72000"/>
                    <a:gd name="connsiteX11" fmla="*/ 637 w 66839"/>
                    <a:gd name="connsiteY11" fmla="*/ 42808 h 72000"/>
                    <a:gd name="connsiteX12" fmla="*/ 29197 w 66839"/>
                    <a:gd name="connsiteY12" fmla="*/ 862 h 72000"/>
                    <a:gd name="connsiteX13" fmla="*/ 29338 w 66839"/>
                    <a:gd name="connsiteY13" fmla="*/ 836 h 7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6839" h="72000">
                      <a:moveTo>
                        <a:pt x="29338" y="836"/>
                      </a:moveTo>
                      <a:cubicBezTo>
                        <a:pt x="38464" y="-1235"/>
                        <a:pt x="48040" y="580"/>
                        <a:pt x="55775" y="5847"/>
                      </a:cubicBezTo>
                      <a:lnTo>
                        <a:pt x="52376" y="13550"/>
                      </a:lnTo>
                      <a:cubicBezTo>
                        <a:pt x="46148" y="9378"/>
                        <a:pt x="38547" y="7775"/>
                        <a:pt x="31164" y="9079"/>
                      </a:cubicBezTo>
                      <a:cubicBezTo>
                        <a:pt x="16861" y="11515"/>
                        <a:pt x="7239" y="25083"/>
                        <a:pt x="9675" y="39385"/>
                      </a:cubicBezTo>
                      <a:cubicBezTo>
                        <a:pt x="9770" y="39941"/>
                        <a:pt x="9882" y="40494"/>
                        <a:pt x="10013" y="41043"/>
                      </a:cubicBezTo>
                      <a:cubicBezTo>
                        <a:pt x="12204" y="55546"/>
                        <a:pt x="25739" y="65527"/>
                        <a:pt x="40244" y="63336"/>
                      </a:cubicBezTo>
                      <a:cubicBezTo>
                        <a:pt x="40696" y="63268"/>
                        <a:pt x="41146" y="63189"/>
                        <a:pt x="41593" y="63097"/>
                      </a:cubicBezTo>
                      <a:cubicBezTo>
                        <a:pt x="49769" y="61502"/>
                        <a:pt x="56922" y="56597"/>
                        <a:pt x="61355" y="49545"/>
                      </a:cubicBezTo>
                      <a:lnTo>
                        <a:pt x="66840" y="55862"/>
                      </a:lnTo>
                      <a:cubicBezTo>
                        <a:pt x="61216" y="64126"/>
                        <a:pt x="52453" y="69727"/>
                        <a:pt x="42590" y="71364"/>
                      </a:cubicBezTo>
                      <a:cubicBezTo>
                        <a:pt x="23118" y="75061"/>
                        <a:pt x="4335" y="62277"/>
                        <a:pt x="637" y="42808"/>
                      </a:cubicBezTo>
                      <a:cubicBezTo>
                        <a:pt x="-3062" y="23340"/>
                        <a:pt x="9725" y="4560"/>
                        <a:pt x="29197" y="862"/>
                      </a:cubicBezTo>
                      <a:cubicBezTo>
                        <a:pt x="29244" y="853"/>
                        <a:pt x="29291" y="844"/>
                        <a:pt x="29338" y="83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BE"/>
                </a:p>
              </p:txBody>
            </p:sp>
            <p:sp>
              <p:nvSpPr>
                <p:cNvPr id="228" name="Freeform 227">
                  <a:extLst>
                    <a:ext uri="{FF2B5EF4-FFF2-40B4-BE49-F238E27FC236}">
                      <a16:creationId xmlns:a16="http://schemas.microsoft.com/office/drawing/2014/main" id="{CE96F09E-3278-6A48-8550-8A44C8A1276F}"/>
                    </a:ext>
                  </a:extLst>
                </p:cNvPr>
                <p:cNvSpPr/>
                <p:nvPr/>
              </p:nvSpPr>
              <p:spPr>
                <a:xfrm>
                  <a:off x="8158884" y="4130556"/>
                  <a:ext cx="68241" cy="72069"/>
                </a:xfrm>
                <a:custGeom>
                  <a:avLst/>
                  <a:gdLst>
                    <a:gd name="connsiteX0" fmla="*/ 26697 w 68241"/>
                    <a:gd name="connsiteY0" fmla="*/ 1491 h 72069"/>
                    <a:gd name="connsiteX1" fmla="*/ 53444 w 68241"/>
                    <a:gd name="connsiteY1" fmla="*/ 4497 h 72069"/>
                    <a:gd name="connsiteX2" fmla="*/ 50628 w 68241"/>
                    <a:gd name="connsiteY2" fmla="*/ 12438 h 72069"/>
                    <a:gd name="connsiteX3" fmla="*/ 29143 w 68241"/>
                    <a:gd name="connsiteY3" fmla="*/ 9580 h 72069"/>
                    <a:gd name="connsiteX4" fmla="*/ 9990 w 68241"/>
                    <a:gd name="connsiteY4" fmla="*/ 41411 h 72069"/>
                    <a:gd name="connsiteX5" fmla="*/ 10454 w 68241"/>
                    <a:gd name="connsiteY5" fmla="*/ 43049 h 72069"/>
                    <a:gd name="connsiteX6" fmla="*/ 42290 w 68241"/>
                    <a:gd name="connsiteY6" fmla="*/ 62999 h 72069"/>
                    <a:gd name="connsiteX7" fmla="*/ 43611 w 68241"/>
                    <a:gd name="connsiteY7" fmla="*/ 62660 h 72069"/>
                    <a:gd name="connsiteX8" fmla="*/ 62296 w 68241"/>
                    <a:gd name="connsiteY8" fmla="*/ 47659 h 72069"/>
                    <a:gd name="connsiteX9" fmla="*/ 68242 w 68241"/>
                    <a:gd name="connsiteY9" fmla="*/ 53547 h 72069"/>
                    <a:gd name="connsiteX10" fmla="*/ 45227 w 68241"/>
                    <a:gd name="connsiteY10" fmla="*/ 70828 h 72069"/>
                    <a:gd name="connsiteX11" fmla="*/ 1242 w 68241"/>
                    <a:gd name="connsiteY11" fmla="*/ 45502 h 72069"/>
                    <a:gd name="connsiteX12" fmla="*/ 26572 w 68241"/>
                    <a:gd name="connsiteY12" fmla="*/ 1524 h 72069"/>
                    <a:gd name="connsiteX13" fmla="*/ 26697 w 68241"/>
                    <a:gd name="connsiteY13" fmla="*/ 1491 h 72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8241" h="72069">
                      <a:moveTo>
                        <a:pt x="26697" y="1491"/>
                      </a:moveTo>
                      <a:cubicBezTo>
                        <a:pt x="35643" y="-1261"/>
                        <a:pt x="45332" y="-172"/>
                        <a:pt x="53444" y="4497"/>
                      </a:cubicBezTo>
                      <a:lnTo>
                        <a:pt x="50628" y="12438"/>
                      </a:lnTo>
                      <a:cubicBezTo>
                        <a:pt x="44105" y="8746"/>
                        <a:pt x="36405" y="7722"/>
                        <a:pt x="29143" y="9580"/>
                      </a:cubicBezTo>
                      <a:cubicBezTo>
                        <a:pt x="15063" y="13081"/>
                        <a:pt x="6487" y="27333"/>
                        <a:pt x="9990" y="41411"/>
                      </a:cubicBezTo>
                      <a:cubicBezTo>
                        <a:pt x="10127" y="41962"/>
                        <a:pt x="10282" y="42508"/>
                        <a:pt x="10454" y="43049"/>
                      </a:cubicBezTo>
                      <a:cubicBezTo>
                        <a:pt x="13735" y="57348"/>
                        <a:pt x="27989" y="66280"/>
                        <a:pt x="42290" y="62999"/>
                      </a:cubicBezTo>
                      <a:cubicBezTo>
                        <a:pt x="42733" y="62897"/>
                        <a:pt x="43174" y="62785"/>
                        <a:pt x="43611" y="62660"/>
                      </a:cubicBezTo>
                      <a:cubicBezTo>
                        <a:pt x="51645" y="60456"/>
                        <a:pt x="58408" y="55026"/>
                        <a:pt x="62296" y="47659"/>
                      </a:cubicBezTo>
                      <a:lnTo>
                        <a:pt x="68242" y="53547"/>
                      </a:lnTo>
                      <a:cubicBezTo>
                        <a:pt x="63254" y="62210"/>
                        <a:pt x="54938" y="68454"/>
                        <a:pt x="45227" y="70828"/>
                      </a:cubicBezTo>
                      <a:cubicBezTo>
                        <a:pt x="26087" y="75978"/>
                        <a:pt x="6394" y="64640"/>
                        <a:pt x="1242" y="45502"/>
                      </a:cubicBezTo>
                      <a:cubicBezTo>
                        <a:pt x="-3909" y="26365"/>
                        <a:pt x="7431" y="6675"/>
                        <a:pt x="26572" y="1524"/>
                      </a:cubicBezTo>
                      <a:cubicBezTo>
                        <a:pt x="26614" y="1513"/>
                        <a:pt x="26656" y="1502"/>
                        <a:pt x="26697" y="149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BE"/>
                </a:p>
              </p:txBody>
            </p:sp>
            <p:sp>
              <p:nvSpPr>
                <p:cNvPr id="229" name="Freeform 228">
                  <a:extLst>
                    <a:ext uri="{FF2B5EF4-FFF2-40B4-BE49-F238E27FC236}">
                      <a16:creationId xmlns:a16="http://schemas.microsoft.com/office/drawing/2014/main" id="{DC0184DD-CA1F-9B41-AE08-54E72BBAED9A}"/>
                    </a:ext>
                  </a:extLst>
                </p:cNvPr>
                <p:cNvSpPr/>
                <p:nvPr/>
              </p:nvSpPr>
              <p:spPr>
                <a:xfrm>
                  <a:off x="8238040" y="4106816"/>
                  <a:ext cx="68914" cy="71283"/>
                </a:xfrm>
                <a:custGeom>
                  <a:avLst/>
                  <a:gdLst>
                    <a:gd name="connsiteX0" fmla="*/ 22493 w 68914"/>
                    <a:gd name="connsiteY0" fmla="*/ 1828 h 71283"/>
                    <a:gd name="connsiteX1" fmla="*/ 59944 w 68914"/>
                    <a:gd name="connsiteY1" fmla="*/ 22202 h 71283"/>
                    <a:gd name="connsiteX2" fmla="*/ 61263 w 68914"/>
                    <a:gd name="connsiteY2" fmla="*/ 26792 h 71283"/>
                    <a:gd name="connsiteX3" fmla="*/ 11624 w 68914"/>
                    <a:gd name="connsiteY3" fmla="*/ 44168 h 71283"/>
                    <a:gd name="connsiteX4" fmla="*/ 45658 w 68914"/>
                    <a:gd name="connsiteY4" fmla="*/ 60972 h 71283"/>
                    <a:gd name="connsiteX5" fmla="*/ 62585 w 68914"/>
                    <a:gd name="connsiteY5" fmla="*/ 46245 h 71283"/>
                    <a:gd name="connsiteX6" fmla="*/ 68915 w 68914"/>
                    <a:gd name="connsiteY6" fmla="*/ 51530 h 71283"/>
                    <a:gd name="connsiteX7" fmla="*/ 48152 w 68914"/>
                    <a:gd name="connsiteY7" fmla="*/ 68906 h 71283"/>
                    <a:gd name="connsiteX8" fmla="*/ 3292 w 68914"/>
                    <a:gd name="connsiteY8" fmla="*/ 49226 h 71283"/>
                    <a:gd name="connsiteX9" fmla="*/ 2489 w 68914"/>
                    <a:gd name="connsiteY9" fmla="*/ 46936 h 71283"/>
                    <a:gd name="connsiteX10" fmla="*/ 22493 w 68914"/>
                    <a:gd name="connsiteY10" fmla="*/ 1828 h 71283"/>
                    <a:gd name="connsiteX11" fmla="*/ 50122 w 68914"/>
                    <a:gd name="connsiteY11" fmla="*/ 22607 h 71283"/>
                    <a:gd name="connsiteX12" fmla="*/ 24801 w 68914"/>
                    <a:gd name="connsiteY12" fmla="*/ 9250 h 71283"/>
                    <a:gd name="connsiteX13" fmla="*/ 9487 w 68914"/>
                    <a:gd name="connsiteY13" fmla="*/ 36834 h 712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8914" h="71283">
                      <a:moveTo>
                        <a:pt x="22493" y="1828"/>
                      </a:moveTo>
                      <a:cubicBezTo>
                        <a:pt x="40365" y="-4433"/>
                        <a:pt x="54312" y="6133"/>
                        <a:pt x="59944" y="22202"/>
                      </a:cubicBezTo>
                      <a:cubicBezTo>
                        <a:pt x="60480" y="23743"/>
                        <a:pt x="61263" y="26792"/>
                        <a:pt x="61263" y="26792"/>
                      </a:cubicBezTo>
                      <a:lnTo>
                        <a:pt x="11624" y="44168"/>
                      </a:lnTo>
                      <a:cubicBezTo>
                        <a:pt x="17819" y="60619"/>
                        <a:pt x="32287" y="65654"/>
                        <a:pt x="45658" y="60972"/>
                      </a:cubicBezTo>
                      <a:cubicBezTo>
                        <a:pt x="52901" y="58278"/>
                        <a:pt x="58916" y="53044"/>
                        <a:pt x="62585" y="46245"/>
                      </a:cubicBezTo>
                      <a:lnTo>
                        <a:pt x="68915" y="51530"/>
                      </a:lnTo>
                      <a:cubicBezTo>
                        <a:pt x="64274" y="59600"/>
                        <a:pt x="56915" y="65759"/>
                        <a:pt x="48152" y="68906"/>
                      </a:cubicBezTo>
                      <a:cubicBezTo>
                        <a:pt x="30329" y="75857"/>
                        <a:pt x="10244" y="67046"/>
                        <a:pt x="3292" y="49226"/>
                      </a:cubicBezTo>
                      <a:cubicBezTo>
                        <a:pt x="2997" y="48472"/>
                        <a:pt x="2730" y="47708"/>
                        <a:pt x="2489" y="46936"/>
                      </a:cubicBezTo>
                      <a:cubicBezTo>
                        <a:pt x="-4941" y="25720"/>
                        <a:pt x="5003" y="7951"/>
                        <a:pt x="22493" y="1828"/>
                      </a:cubicBezTo>
                      <a:close/>
                      <a:moveTo>
                        <a:pt x="50122" y="22607"/>
                      </a:moveTo>
                      <a:cubicBezTo>
                        <a:pt x="44880" y="9289"/>
                        <a:pt x="34443" y="5867"/>
                        <a:pt x="24801" y="9250"/>
                      </a:cubicBezTo>
                      <a:cubicBezTo>
                        <a:pt x="13275" y="13036"/>
                        <a:pt x="6604" y="25052"/>
                        <a:pt x="9487" y="3683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BE"/>
                </a:p>
              </p:txBody>
            </p:sp>
            <p:sp>
              <p:nvSpPr>
                <p:cNvPr id="230" name="Freeform 229">
                  <a:extLst>
                    <a:ext uri="{FF2B5EF4-FFF2-40B4-BE49-F238E27FC236}">
                      <a16:creationId xmlns:a16="http://schemas.microsoft.com/office/drawing/2014/main" id="{CF2FB16E-F392-AC4D-B3E7-BCD9AAB6087A}"/>
                    </a:ext>
                  </a:extLst>
                </p:cNvPr>
                <p:cNvSpPr/>
                <p:nvPr/>
              </p:nvSpPr>
              <p:spPr>
                <a:xfrm>
                  <a:off x="8312372" y="4079238"/>
                  <a:ext cx="58936" cy="72374"/>
                </a:xfrm>
                <a:custGeom>
                  <a:avLst/>
                  <a:gdLst>
                    <a:gd name="connsiteX0" fmla="*/ 18300 w 58936"/>
                    <a:gd name="connsiteY0" fmla="*/ 61903 h 72374"/>
                    <a:gd name="connsiteX1" fmla="*/ 40357 w 58936"/>
                    <a:gd name="connsiteY1" fmla="*/ 61474 h 72374"/>
                    <a:gd name="connsiteX2" fmla="*/ 48701 w 58936"/>
                    <a:gd name="connsiteY2" fmla="*/ 46032 h 72374"/>
                    <a:gd name="connsiteX3" fmla="*/ 1493 w 58936"/>
                    <a:gd name="connsiteY3" fmla="*/ 29692 h 72374"/>
                    <a:gd name="connsiteX4" fmla="*/ 15552 w 58936"/>
                    <a:gd name="connsiteY4" fmla="*/ 3041 h 72374"/>
                    <a:gd name="connsiteX5" fmla="*/ 37915 w 58936"/>
                    <a:gd name="connsiteY5" fmla="*/ 1596 h 72374"/>
                    <a:gd name="connsiteX6" fmla="*/ 36826 w 58936"/>
                    <a:gd name="connsiteY6" fmla="*/ 9771 h 72374"/>
                    <a:gd name="connsiteX7" fmla="*/ 18582 w 58936"/>
                    <a:gd name="connsiteY7" fmla="*/ 10788 h 72374"/>
                    <a:gd name="connsiteX8" fmla="*/ 10258 w 58936"/>
                    <a:gd name="connsiteY8" fmla="*/ 25924 h 72374"/>
                    <a:gd name="connsiteX9" fmla="*/ 57462 w 58936"/>
                    <a:gd name="connsiteY9" fmla="*/ 42268 h 72374"/>
                    <a:gd name="connsiteX10" fmla="*/ 43510 w 58936"/>
                    <a:gd name="connsiteY10" fmla="*/ 69165 h 72374"/>
                    <a:gd name="connsiteX11" fmla="*/ 16306 w 58936"/>
                    <a:gd name="connsiteY11" fmla="*/ 70031 h 723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8936" h="72374">
                      <a:moveTo>
                        <a:pt x="18300" y="61903"/>
                      </a:moveTo>
                      <a:cubicBezTo>
                        <a:pt x="25429" y="64631"/>
                        <a:pt x="33340" y="64477"/>
                        <a:pt x="40357" y="61474"/>
                      </a:cubicBezTo>
                      <a:cubicBezTo>
                        <a:pt x="47117" y="58571"/>
                        <a:pt x="51549" y="52671"/>
                        <a:pt x="48701" y="46032"/>
                      </a:cubicBezTo>
                      <a:cubicBezTo>
                        <a:pt x="42784" y="32269"/>
                        <a:pt x="10314" y="50213"/>
                        <a:pt x="1493" y="29692"/>
                      </a:cubicBezTo>
                      <a:cubicBezTo>
                        <a:pt x="-3344" y="18427"/>
                        <a:pt x="4158" y="7937"/>
                        <a:pt x="15552" y="3041"/>
                      </a:cubicBezTo>
                      <a:cubicBezTo>
                        <a:pt x="22507" y="-432"/>
                        <a:pt x="30570" y="-953"/>
                        <a:pt x="37915" y="1596"/>
                      </a:cubicBezTo>
                      <a:lnTo>
                        <a:pt x="36826" y="9771"/>
                      </a:lnTo>
                      <a:cubicBezTo>
                        <a:pt x="30844" y="7723"/>
                        <a:pt x="24299" y="8088"/>
                        <a:pt x="18582" y="10788"/>
                      </a:cubicBezTo>
                      <a:cubicBezTo>
                        <a:pt x="12196" y="13528"/>
                        <a:pt x="7247" y="18920"/>
                        <a:pt x="10258" y="25924"/>
                      </a:cubicBezTo>
                      <a:cubicBezTo>
                        <a:pt x="16227" y="39818"/>
                        <a:pt x="48534" y="21493"/>
                        <a:pt x="57462" y="42268"/>
                      </a:cubicBezTo>
                      <a:cubicBezTo>
                        <a:pt x="61870" y="52532"/>
                        <a:pt x="56155" y="63737"/>
                        <a:pt x="43510" y="69165"/>
                      </a:cubicBezTo>
                      <a:cubicBezTo>
                        <a:pt x="34932" y="73120"/>
                        <a:pt x="25118" y="73433"/>
                        <a:pt x="16306" y="7003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BE"/>
                </a:p>
              </p:txBody>
            </p:sp>
            <p:sp>
              <p:nvSpPr>
                <p:cNvPr id="231" name="Freeform 230">
                  <a:extLst>
                    <a:ext uri="{FF2B5EF4-FFF2-40B4-BE49-F238E27FC236}">
                      <a16:creationId xmlns:a16="http://schemas.microsoft.com/office/drawing/2014/main" id="{3C06BB41-467A-DB41-8C13-552FA5F6A5B1}"/>
                    </a:ext>
                  </a:extLst>
                </p:cNvPr>
                <p:cNvSpPr/>
                <p:nvPr/>
              </p:nvSpPr>
              <p:spPr>
                <a:xfrm>
                  <a:off x="8373685" y="4050285"/>
                  <a:ext cx="60523" cy="72325"/>
                </a:xfrm>
                <a:custGeom>
                  <a:avLst/>
                  <a:gdLst>
                    <a:gd name="connsiteX0" fmla="*/ 20716 w 60523"/>
                    <a:gd name="connsiteY0" fmla="*/ 62469 h 72325"/>
                    <a:gd name="connsiteX1" fmla="*/ 42701 w 60523"/>
                    <a:gd name="connsiteY1" fmla="*/ 60678 h 72325"/>
                    <a:gd name="connsiteX2" fmla="*/ 50072 w 60523"/>
                    <a:gd name="connsiteY2" fmla="*/ 44752 h 72325"/>
                    <a:gd name="connsiteX3" fmla="*/ 1955 w 60523"/>
                    <a:gd name="connsiteY3" fmla="*/ 31346 h 72325"/>
                    <a:gd name="connsiteX4" fmla="*/ 14338 w 60523"/>
                    <a:gd name="connsiteY4" fmla="*/ 3892 h 72325"/>
                    <a:gd name="connsiteX5" fmla="*/ 36562 w 60523"/>
                    <a:gd name="connsiteY5" fmla="*/ 1065 h 72325"/>
                    <a:gd name="connsiteX6" fmla="*/ 35986 w 60523"/>
                    <a:gd name="connsiteY6" fmla="*/ 9293 h 72325"/>
                    <a:gd name="connsiteX7" fmla="*/ 17841 w 60523"/>
                    <a:gd name="connsiteY7" fmla="*/ 11429 h 72325"/>
                    <a:gd name="connsiteX8" fmla="*/ 10466 w 60523"/>
                    <a:gd name="connsiteY8" fmla="*/ 27058 h 72325"/>
                    <a:gd name="connsiteX9" fmla="*/ 58587 w 60523"/>
                    <a:gd name="connsiteY9" fmla="*/ 40451 h 72325"/>
                    <a:gd name="connsiteX10" fmla="*/ 46323 w 60523"/>
                    <a:gd name="connsiteY10" fmla="*/ 68150 h 72325"/>
                    <a:gd name="connsiteX11" fmla="*/ 19227 w 60523"/>
                    <a:gd name="connsiteY11" fmla="*/ 70696 h 72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523" h="72325">
                      <a:moveTo>
                        <a:pt x="20716" y="62469"/>
                      </a:moveTo>
                      <a:cubicBezTo>
                        <a:pt x="28000" y="64743"/>
                        <a:pt x="35882" y="64101"/>
                        <a:pt x="42701" y="60678"/>
                      </a:cubicBezTo>
                      <a:cubicBezTo>
                        <a:pt x="49270" y="57359"/>
                        <a:pt x="53325" y="51188"/>
                        <a:pt x="50072" y="44752"/>
                      </a:cubicBezTo>
                      <a:cubicBezTo>
                        <a:pt x="43321" y="31374"/>
                        <a:pt x="12022" y="51287"/>
                        <a:pt x="1955" y="31346"/>
                      </a:cubicBezTo>
                      <a:cubicBezTo>
                        <a:pt x="-3573" y="20407"/>
                        <a:pt x="3273" y="9480"/>
                        <a:pt x="14338" y="3892"/>
                      </a:cubicBezTo>
                      <a:cubicBezTo>
                        <a:pt x="21061" y="-9"/>
                        <a:pt x="29076" y="-1029"/>
                        <a:pt x="36562" y="1065"/>
                      </a:cubicBezTo>
                      <a:lnTo>
                        <a:pt x="35986" y="9293"/>
                      </a:lnTo>
                      <a:cubicBezTo>
                        <a:pt x="29890" y="7618"/>
                        <a:pt x="23381" y="8385"/>
                        <a:pt x="17841" y="11429"/>
                      </a:cubicBezTo>
                      <a:cubicBezTo>
                        <a:pt x="11637" y="14562"/>
                        <a:pt x="7030" y="20244"/>
                        <a:pt x="10466" y="27058"/>
                      </a:cubicBezTo>
                      <a:cubicBezTo>
                        <a:pt x="17281" y="40550"/>
                        <a:pt x="48396" y="20268"/>
                        <a:pt x="58587" y="40451"/>
                      </a:cubicBezTo>
                      <a:cubicBezTo>
                        <a:pt x="63619" y="50421"/>
                        <a:pt x="58607" y="61956"/>
                        <a:pt x="46323" y="68150"/>
                      </a:cubicBezTo>
                      <a:cubicBezTo>
                        <a:pt x="38007" y="72629"/>
                        <a:pt x="28231" y="73548"/>
                        <a:pt x="19227" y="7069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BE"/>
                </a:p>
              </p:txBody>
            </p:sp>
            <p:sp>
              <p:nvSpPr>
                <p:cNvPr id="232" name="Freeform 231">
                  <a:extLst>
                    <a:ext uri="{FF2B5EF4-FFF2-40B4-BE49-F238E27FC236}">
                      <a16:creationId xmlns:a16="http://schemas.microsoft.com/office/drawing/2014/main" id="{C0C63DCD-77B1-3742-ADE5-AC7B98E5E802}"/>
                    </a:ext>
                  </a:extLst>
                </p:cNvPr>
                <p:cNvSpPr/>
                <p:nvPr/>
              </p:nvSpPr>
              <p:spPr>
                <a:xfrm>
                  <a:off x="6566117" y="1764907"/>
                  <a:ext cx="1293670" cy="1964412"/>
                </a:xfrm>
                <a:custGeom>
                  <a:avLst/>
                  <a:gdLst>
                    <a:gd name="connsiteX0" fmla="*/ 1293670 w 1293670"/>
                    <a:gd name="connsiteY0" fmla="*/ 724341 h 1964412"/>
                    <a:gd name="connsiteX1" fmla="*/ 1293670 w 1293670"/>
                    <a:gd name="connsiteY1" fmla="*/ 0 h 1964412"/>
                    <a:gd name="connsiteX2" fmla="*/ 2 w 1293670"/>
                    <a:gd name="connsiteY2" fmla="*/ 1327039 h 1964412"/>
                    <a:gd name="connsiteX3" fmla="*/ 162796 w 1293670"/>
                    <a:gd name="connsiteY3" fmla="*/ 1964413 h 1964412"/>
                    <a:gd name="connsiteX4" fmla="*/ 809111 w 1293670"/>
                    <a:gd name="connsiteY4" fmla="*/ 1623831 h 1964412"/>
                    <a:gd name="connsiteX5" fmla="*/ 1038896 w 1293670"/>
                    <a:gd name="connsiteY5" fmla="*/ 800728 h 1964412"/>
                    <a:gd name="connsiteX6" fmla="*/ 1293670 w 1293670"/>
                    <a:gd name="connsiteY6" fmla="*/ 724341 h 1964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93670" h="1964412">
                      <a:moveTo>
                        <a:pt x="1293670" y="724341"/>
                      </a:moveTo>
                      <a:lnTo>
                        <a:pt x="1293670" y="0"/>
                      </a:lnTo>
                      <a:cubicBezTo>
                        <a:pt x="576130" y="18049"/>
                        <a:pt x="2" y="605274"/>
                        <a:pt x="2" y="1327039"/>
                      </a:cubicBezTo>
                      <a:cubicBezTo>
                        <a:pt x="-336" y="1549820"/>
                        <a:pt x="55664" y="1769071"/>
                        <a:pt x="162796" y="1964413"/>
                      </a:cubicBezTo>
                      <a:lnTo>
                        <a:pt x="809111" y="1623831"/>
                      </a:lnTo>
                      <a:cubicBezTo>
                        <a:pt x="645232" y="1333095"/>
                        <a:pt x="748110" y="964579"/>
                        <a:pt x="1038896" y="800728"/>
                      </a:cubicBezTo>
                      <a:cubicBezTo>
                        <a:pt x="1117094" y="756665"/>
                        <a:pt x="1204126" y="730571"/>
                        <a:pt x="1293670" y="724341"/>
                      </a:cubicBezTo>
                      <a:close/>
                    </a:path>
                  </a:pathLst>
                </a:custGeom>
                <a:solidFill>
                  <a:srgbClr val="001489"/>
                </a:solidFill>
                <a:ln w="4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BE" dirty="0"/>
                </a:p>
              </p:txBody>
            </p:sp>
            <p:sp>
              <p:nvSpPr>
                <p:cNvPr id="233" name="Freeform 232">
                  <a:extLst>
                    <a:ext uri="{FF2B5EF4-FFF2-40B4-BE49-F238E27FC236}">
                      <a16:creationId xmlns:a16="http://schemas.microsoft.com/office/drawing/2014/main" id="{37AD5E51-181A-2B49-950B-40398E9FC74A}"/>
                    </a:ext>
                  </a:extLst>
                </p:cNvPr>
                <p:cNvSpPr/>
                <p:nvPr/>
              </p:nvSpPr>
              <p:spPr>
                <a:xfrm>
                  <a:off x="6657184" y="3118533"/>
                  <a:ext cx="99311" cy="76613"/>
                </a:xfrm>
                <a:custGeom>
                  <a:avLst/>
                  <a:gdLst>
                    <a:gd name="connsiteX0" fmla="*/ 3974 w 99311"/>
                    <a:gd name="connsiteY0" fmla="*/ 76613 h 76613"/>
                    <a:gd name="connsiteX1" fmla="*/ 3458 w 99311"/>
                    <a:gd name="connsiteY1" fmla="*/ 67091 h 76613"/>
                    <a:gd name="connsiteX2" fmla="*/ 65620 w 99311"/>
                    <a:gd name="connsiteY2" fmla="*/ 63720 h 76613"/>
                    <a:gd name="connsiteX3" fmla="*/ 90540 w 99311"/>
                    <a:gd name="connsiteY3" fmla="*/ 35222 h 76613"/>
                    <a:gd name="connsiteX4" fmla="*/ 62407 w 99311"/>
                    <a:gd name="connsiteY4" fmla="*/ 9472 h 76613"/>
                    <a:gd name="connsiteX5" fmla="*/ 512 w 99311"/>
                    <a:gd name="connsiteY5" fmla="*/ 12828 h 76613"/>
                    <a:gd name="connsiteX6" fmla="*/ 0 w 99311"/>
                    <a:gd name="connsiteY6" fmla="*/ 3445 h 76613"/>
                    <a:gd name="connsiteX7" fmla="*/ 62299 w 99311"/>
                    <a:gd name="connsiteY7" fmla="*/ 66 h 76613"/>
                    <a:gd name="connsiteX8" fmla="*/ 99237 w 99311"/>
                    <a:gd name="connsiteY8" fmla="*/ 34611 h 76613"/>
                    <a:gd name="connsiteX9" fmla="*/ 66275 w 99311"/>
                    <a:gd name="connsiteY9" fmla="*/ 73234 h 76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9311" h="76613">
                      <a:moveTo>
                        <a:pt x="3974" y="76613"/>
                      </a:moveTo>
                      <a:lnTo>
                        <a:pt x="3458" y="67091"/>
                      </a:lnTo>
                      <a:lnTo>
                        <a:pt x="65620" y="63720"/>
                      </a:lnTo>
                      <a:cubicBezTo>
                        <a:pt x="82077" y="62827"/>
                        <a:pt x="91432" y="51677"/>
                        <a:pt x="90540" y="35222"/>
                      </a:cubicBezTo>
                      <a:cubicBezTo>
                        <a:pt x="89647" y="18768"/>
                        <a:pt x="79133" y="8563"/>
                        <a:pt x="62407" y="9472"/>
                      </a:cubicBezTo>
                      <a:lnTo>
                        <a:pt x="512" y="12828"/>
                      </a:lnTo>
                      <a:lnTo>
                        <a:pt x="0" y="3445"/>
                      </a:lnTo>
                      <a:lnTo>
                        <a:pt x="62299" y="66"/>
                      </a:lnTo>
                      <a:cubicBezTo>
                        <a:pt x="83522" y="-1086"/>
                        <a:pt x="98062" y="12990"/>
                        <a:pt x="99237" y="34611"/>
                      </a:cubicBezTo>
                      <a:cubicBezTo>
                        <a:pt x="100419" y="56374"/>
                        <a:pt x="87496" y="72083"/>
                        <a:pt x="66275" y="7323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BE"/>
                </a:p>
              </p:txBody>
            </p:sp>
            <p:sp>
              <p:nvSpPr>
                <p:cNvPr id="234" name="Freeform 233">
                  <a:extLst>
                    <a:ext uri="{FF2B5EF4-FFF2-40B4-BE49-F238E27FC236}">
                      <a16:creationId xmlns:a16="http://schemas.microsoft.com/office/drawing/2014/main" id="{10303E9F-543F-344D-B955-A2EEE5204E2A}"/>
                    </a:ext>
                  </a:extLst>
                </p:cNvPr>
                <p:cNvSpPr/>
                <p:nvPr/>
              </p:nvSpPr>
              <p:spPr>
                <a:xfrm>
                  <a:off x="6683635" y="3027332"/>
                  <a:ext cx="70826" cy="60640"/>
                </a:xfrm>
                <a:custGeom>
                  <a:avLst/>
                  <a:gdLst>
                    <a:gd name="connsiteX0" fmla="*/ 626 w 70826"/>
                    <a:gd name="connsiteY0" fmla="*/ 58675 h 60640"/>
                    <a:gd name="connsiteX1" fmla="*/ 889 w 70826"/>
                    <a:gd name="connsiteY1" fmla="*/ 49555 h 60640"/>
                    <a:gd name="connsiteX2" fmla="*/ 11105 w 70826"/>
                    <a:gd name="connsiteY2" fmla="*/ 49846 h 60640"/>
                    <a:gd name="connsiteX3" fmla="*/ 16540 w 70826"/>
                    <a:gd name="connsiteY3" fmla="*/ 50275 h 60640"/>
                    <a:gd name="connsiteX4" fmla="*/ 16548 w 70826"/>
                    <a:gd name="connsiteY4" fmla="*/ 50001 h 60640"/>
                    <a:gd name="connsiteX5" fmla="*/ 43 w 70826"/>
                    <a:gd name="connsiteY5" fmla="*/ 22141 h 60640"/>
                    <a:gd name="connsiteX6" fmla="*/ 27251 w 70826"/>
                    <a:gd name="connsiteY6" fmla="*/ 28 h 60640"/>
                    <a:gd name="connsiteX7" fmla="*/ 70827 w 70826"/>
                    <a:gd name="connsiteY7" fmla="*/ 1279 h 60640"/>
                    <a:gd name="connsiteX8" fmla="*/ 70559 w 70826"/>
                    <a:gd name="connsiteY8" fmla="*/ 10534 h 60640"/>
                    <a:gd name="connsiteX9" fmla="*/ 29439 w 70826"/>
                    <a:gd name="connsiteY9" fmla="*/ 9357 h 60640"/>
                    <a:gd name="connsiteX10" fmla="*/ 8720 w 70826"/>
                    <a:gd name="connsiteY10" fmla="*/ 23614 h 60640"/>
                    <a:gd name="connsiteX11" fmla="*/ 27342 w 70826"/>
                    <a:gd name="connsiteY11" fmla="*/ 49086 h 60640"/>
                    <a:gd name="connsiteX12" fmla="*/ 36570 w 70826"/>
                    <a:gd name="connsiteY12" fmla="*/ 50440 h 60640"/>
                    <a:gd name="connsiteX13" fmla="*/ 69387 w 70826"/>
                    <a:gd name="connsiteY13" fmla="*/ 51381 h 60640"/>
                    <a:gd name="connsiteX14" fmla="*/ 69125 w 70826"/>
                    <a:gd name="connsiteY14" fmla="*/ 60641 h 60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826" h="60640">
                      <a:moveTo>
                        <a:pt x="626" y="58675"/>
                      </a:moveTo>
                      <a:lnTo>
                        <a:pt x="889" y="49555"/>
                      </a:lnTo>
                      <a:lnTo>
                        <a:pt x="11105" y="49846"/>
                      </a:lnTo>
                      <a:cubicBezTo>
                        <a:pt x="14099" y="49932"/>
                        <a:pt x="16540" y="50275"/>
                        <a:pt x="16540" y="50275"/>
                      </a:cubicBezTo>
                      <a:lnTo>
                        <a:pt x="16548" y="50001"/>
                      </a:lnTo>
                      <a:cubicBezTo>
                        <a:pt x="5920" y="44903"/>
                        <a:pt x="-593" y="33909"/>
                        <a:pt x="43" y="22141"/>
                      </a:cubicBezTo>
                      <a:cubicBezTo>
                        <a:pt x="527" y="5255"/>
                        <a:pt x="10368" y="-456"/>
                        <a:pt x="27251" y="28"/>
                      </a:cubicBezTo>
                      <a:lnTo>
                        <a:pt x="70827" y="1279"/>
                      </a:lnTo>
                      <a:lnTo>
                        <a:pt x="70559" y="10534"/>
                      </a:lnTo>
                      <a:lnTo>
                        <a:pt x="29439" y="9357"/>
                      </a:lnTo>
                      <a:cubicBezTo>
                        <a:pt x="18680" y="9050"/>
                        <a:pt x="9101" y="10409"/>
                        <a:pt x="8720" y="23614"/>
                      </a:cubicBezTo>
                      <a:cubicBezTo>
                        <a:pt x="8490" y="35326"/>
                        <a:pt x="16111" y="45750"/>
                        <a:pt x="27342" y="49086"/>
                      </a:cubicBezTo>
                      <a:cubicBezTo>
                        <a:pt x="30341" y="49959"/>
                        <a:pt x="33446" y="50415"/>
                        <a:pt x="36570" y="50440"/>
                      </a:cubicBezTo>
                      <a:lnTo>
                        <a:pt x="69387" y="51381"/>
                      </a:lnTo>
                      <a:lnTo>
                        <a:pt x="69125" y="6064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BE"/>
                </a:p>
              </p:txBody>
            </p:sp>
            <p:sp>
              <p:nvSpPr>
                <p:cNvPr id="235" name="Freeform 234">
                  <a:extLst>
                    <a:ext uri="{FF2B5EF4-FFF2-40B4-BE49-F238E27FC236}">
                      <a16:creationId xmlns:a16="http://schemas.microsoft.com/office/drawing/2014/main" id="{DAA01309-9610-7D4E-8C92-31D0A2A9F82F}"/>
                    </a:ext>
                  </a:extLst>
                </p:cNvPr>
                <p:cNvSpPr/>
                <p:nvPr/>
              </p:nvSpPr>
              <p:spPr>
                <a:xfrm>
                  <a:off x="6661206" y="2984478"/>
                  <a:ext cx="96226" cy="17302"/>
                </a:xfrm>
                <a:custGeom>
                  <a:avLst/>
                  <a:gdLst>
                    <a:gd name="connsiteX0" fmla="*/ 0 w 96226"/>
                    <a:gd name="connsiteY0" fmla="*/ 9635 h 17302"/>
                    <a:gd name="connsiteX1" fmla="*/ 806 w 96226"/>
                    <a:gd name="connsiteY1" fmla="*/ 0 h 17302"/>
                    <a:gd name="connsiteX2" fmla="*/ 12341 w 96226"/>
                    <a:gd name="connsiteY2" fmla="*/ 959 h 17302"/>
                    <a:gd name="connsiteX3" fmla="*/ 11543 w 96226"/>
                    <a:gd name="connsiteY3" fmla="*/ 10596 h 17302"/>
                    <a:gd name="connsiteX4" fmla="*/ 27174 w 96226"/>
                    <a:gd name="connsiteY4" fmla="*/ 11620 h 17302"/>
                    <a:gd name="connsiteX5" fmla="*/ 27943 w 96226"/>
                    <a:gd name="connsiteY5" fmla="*/ 2392 h 17302"/>
                    <a:gd name="connsiteX6" fmla="*/ 96227 w 96226"/>
                    <a:gd name="connsiteY6" fmla="*/ 8074 h 17302"/>
                    <a:gd name="connsiteX7" fmla="*/ 95455 w 96226"/>
                    <a:gd name="connsiteY7" fmla="*/ 17302 h 17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6226" h="17302">
                      <a:moveTo>
                        <a:pt x="0" y="9635"/>
                      </a:moveTo>
                      <a:lnTo>
                        <a:pt x="806" y="0"/>
                      </a:lnTo>
                      <a:lnTo>
                        <a:pt x="12341" y="959"/>
                      </a:lnTo>
                      <a:lnTo>
                        <a:pt x="11543" y="10596"/>
                      </a:lnTo>
                      <a:close/>
                      <a:moveTo>
                        <a:pt x="27174" y="11620"/>
                      </a:moveTo>
                      <a:lnTo>
                        <a:pt x="27943" y="2392"/>
                      </a:lnTo>
                      <a:lnTo>
                        <a:pt x="96227" y="8074"/>
                      </a:lnTo>
                      <a:lnTo>
                        <a:pt x="95455" y="1730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BE"/>
                </a:p>
              </p:txBody>
            </p:sp>
            <p:sp>
              <p:nvSpPr>
                <p:cNvPr id="236" name="Freeform 235">
                  <a:extLst>
                    <a:ext uri="{FF2B5EF4-FFF2-40B4-BE49-F238E27FC236}">
                      <a16:creationId xmlns:a16="http://schemas.microsoft.com/office/drawing/2014/main" id="{369D20CA-C9B8-284E-B4B8-C0C126FD4ADE}"/>
                    </a:ext>
                  </a:extLst>
                </p:cNvPr>
                <p:cNvSpPr/>
                <p:nvPr/>
              </p:nvSpPr>
              <p:spPr>
                <a:xfrm>
                  <a:off x="6693624" y="2897971"/>
                  <a:ext cx="101120" cy="66990"/>
                </a:xfrm>
                <a:custGeom>
                  <a:avLst/>
                  <a:gdLst>
                    <a:gd name="connsiteX0" fmla="*/ 310 w 101120"/>
                    <a:gd name="connsiteY0" fmla="*/ 31083 h 66990"/>
                    <a:gd name="connsiteX1" fmla="*/ 16472 w 101120"/>
                    <a:gd name="connsiteY1" fmla="*/ 10622 h 66990"/>
                    <a:gd name="connsiteX2" fmla="*/ 16507 w 101120"/>
                    <a:gd name="connsiteY2" fmla="*/ 10352 h 66990"/>
                    <a:gd name="connsiteX3" fmla="*/ 11361 w 101120"/>
                    <a:gd name="connsiteY3" fmla="*/ 9780 h 66990"/>
                    <a:gd name="connsiteX4" fmla="*/ 5020 w 101120"/>
                    <a:gd name="connsiteY4" fmla="*/ 8906 h 66990"/>
                    <a:gd name="connsiteX5" fmla="*/ 6245 w 101120"/>
                    <a:gd name="connsiteY5" fmla="*/ 0 h 66990"/>
                    <a:gd name="connsiteX6" fmla="*/ 101120 w 101120"/>
                    <a:gd name="connsiteY6" fmla="*/ 13072 h 66990"/>
                    <a:gd name="connsiteX7" fmla="*/ 99857 w 101120"/>
                    <a:gd name="connsiteY7" fmla="*/ 22248 h 66990"/>
                    <a:gd name="connsiteX8" fmla="*/ 67194 w 101120"/>
                    <a:gd name="connsiteY8" fmla="*/ 17747 h 66990"/>
                    <a:gd name="connsiteX9" fmla="*/ 61295 w 101120"/>
                    <a:gd name="connsiteY9" fmla="*/ 16661 h 66990"/>
                    <a:gd name="connsiteX10" fmla="*/ 61261 w 101120"/>
                    <a:gd name="connsiteY10" fmla="*/ 16929 h 66990"/>
                    <a:gd name="connsiteX11" fmla="*/ 71307 w 101120"/>
                    <a:gd name="connsiteY11" fmla="*/ 41827 h 66990"/>
                    <a:gd name="connsiteX12" fmla="*/ 31603 w 101120"/>
                    <a:gd name="connsiteY12" fmla="*/ 66470 h 66990"/>
                    <a:gd name="connsiteX13" fmla="*/ 310 w 101120"/>
                    <a:gd name="connsiteY13" fmla="*/ 31083 h 66990"/>
                    <a:gd name="connsiteX14" fmla="*/ 63257 w 101120"/>
                    <a:gd name="connsiteY14" fmla="*/ 39340 h 66990"/>
                    <a:gd name="connsiteX15" fmla="*/ 38894 w 101120"/>
                    <a:gd name="connsiteY15" fmla="*/ 13572 h 66990"/>
                    <a:gd name="connsiteX16" fmla="*/ 8654 w 101120"/>
                    <a:gd name="connsiteY16" fmla="*/ 31404 h 66990"/>
                    <a:gd name="connsiteX17" fmla="*/ 32905 w 101120"/>
                    <a:gd name="connsiteY17" fmla="*/ 57023 h 66990"/>
                    <a:gd name="connsiteX18" fmla="*/ 63257 w 101120"/>
                    <a:gd name="connsiteY18" fmla="*/ 39340 h 669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01120" h="66990">
                      <a:moveTo>
                        <a:pt x="310" y="31083"/>
                      </a:moveTo>
                      <a:cubicBezTo>
                        <a:pt x="1321" y="21726"/>
                        <a:pt x="7602" y="13774"/>
                        <a:pt x="16472" y="10622"/>
                      </a:cubicBezTo>
                      <a:lnTo>
                        <a:pt x="16507" y="10352"/>
                      </a:lnTo>
                      <a:cubicBezTo>
                        <a:pt x="16507" y="10352"/>
                        <a:pt x="14331" y="10189"/>
                        <a:pt x="11361" y="9780"/>
                      </a:cubicBezTo>
                      <a:lnTo>
                        <a:pt x="5020" y="8906"/>
                      </a:lnTo>
                      <a:lnTo>
                        <a:pt x="6245" y="0"/>
                      </a:lnTo>
                      <a:lnTo>
                        <a:pt x="101120" y="13072"/>
                      </a:lnTo>
                      <a:lnTo>
                        <a:pt x="99857" y="22248"/>
                      </a:lnTo>
                      <a:lnTo>
                        <a:pt x="67194" y="17747"/>
                      </a:lnTo>
                      <a:cubicBezTo>
                        <a:pt x="63690" y="17265"/>
                        <a:pt x="61295" y="16661"/>
                        <a:pt x="61295" y="16661"/>
                      </a:cubicBezTo>
                      <a:lnTo>
                        <a:pt x="61261" y="16929"/>
                      </a:lnTo>
                      <a:cubicBezTo>
                        <a:pt x="69197" y="22546"/>
                        <a:pt x="73124" y="32277"/>
                        <a:pt x="71307" y="41827"/>
                      </a:cubicBezTo>
                      <a:cubicBezTo>
                        <a:pt x="68795" y="60043"/>
                        <a:pt x="52655" y="69368"/>
                        <a:pt x="31603" y="66470"/>
                      </a:cubicBezTo>
                      <a:cubicBezTo>
                        <a:pt x="10145" y="63510"/>
                        <a:pt x="-2146" y="48891"/>
                        <a:pt x="310" y="31083"/>
                      </a:cubicBezTo>
                      <a:close/>
                      <a:moveTo>
                        <a:pt x="63257" y="39340"/>
                      </a:moveTo>
                      <a:cubicBezTo>
                        <a:pt x="64820" y="28007"/>
                        <a:pt x="58193" y="16232"/>
                        <a:pt x="38894" y="13572"/>
                      </a:cubicBezTo>
                      <a:cubicBezTo>
                        <a:pt x="25129" y="11676"/>
                        <a:pt x="10664" y="16836"/>
                        <a:pt x="8654" y="31404"/>
                      </a:cubicBezTo>
                      <a:cubicBezTo>
                        <a:pt x="6996" y="43416"/>
                        <a:pt x="15763" y="54661"/>
                        <a:pt x="32905" y="57023"/>
                      </a:cubicBezTo>
                      <a:cubicBezTo>
                        <a:pt x="49641" y="59326"/>
                        <a:pt x="61511" y="52024"/>
                        <a:pt x="63257" y="3934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BE"/>
                </a:p>
              </p:txBody>
            </p:sp>
            <p:sp>
              <p:nvSpPr>
                <p:cNvPr id="237" name="Freeform 236">
                  <a:extLst>
                    <a:ext uri="{FF2B5EF4-FFF2-40B4-BE49-F238E27FC236}">
                      <a16:creationId xmlns:a16="http://schemas.microsoft.com/office/drawing/2014/main" id="{D839C970-5D99-2242-BDBF-8CB5E7F28F6C}"/>
                    </a:ext>
                  </a:extLst>
                </p:cNvPr>
                <p:cNvSpPr/>
                <p:nvPr/>
              </p:nvSpPr>
              <p:spPr>
                <a:xfrm>
                  <a:off x="6705328" y="2809529"/>
                  <a:ext cx="79296" cy="67725"/>
                </a:xfrm>
                <a:custGeom>
                  <a:avLst/>
                  <a:gdLst>
                    <a:gd name="connsiteX0" fmla="*/ 0 w 79296"/>
                    <a:gd name="connsiteY0" fmla="*/ 57381 h 67725"/>
                    <a:gd name="connsiteX1" fmla="*/ 1948 w 79296"/>
                    <a:gd name="connsiteY1" fmla="*/ 48328 h 67725"/>
                    <a:gd name="connsiteX2" fmla="*/ 42160 w 79296"/>
                    <a:gd name="connsiteY2" fmla="*/ 56956 h 67725"/>
                    <a:gd name="connsiteX3" fmla="*/ 65115 w 79296"/>
                    <a:gd name="connsiteY3" fmla="*/ 46702 h 67725"/>
                    <a:gd name="connsiteX4" fmla="*/ 42466 w 79296"/>
                    <a:gd name="connsiteY4" fmla="*/ 15936 h 67725"/>
                    <a:gd name="connsiteX5" fmla="*/ 10373 w 79296"/>
                    <a:gd name="connsiteY5" fmla="*/ 9051 h 67725"/>
                    <a:gd name="connsiteX6" fmla="*/ 12315 w 79296"/>
                    <a:gd name="connsiteY6" fmla="*/ 0 h 67725"/>
                    <a:gd name="connsiteX7" fmla="*/ 79297 w 79296"/>
                    <a:gd name="connsiteY7" fmla="*/ 14370 h 67725"/>
                    <a:gd name="connsiteX8" fmla="*/ 77412 w 79296"/>
                    <a:gd name="connsiteY8" fmla="*/ 23157 h 67725"/>
                    <a:gd name="connsiteX9" fmla="*/ 67426 w 79296"/>
                    <a:gd name="connsiteY9" fmla="*/ 21015 h 67725"/>
                    <a:gd name="connsiteX10" fmla="*/ 62154 w 79296"/>
                    <a:gd name="connsiteY10" fmla="*/ 19603 h 67725"/>
                    <a:gd name="connsiteX11" fmla="*/ 62099 w 79296"/>
                    <a:gd name="connsiteY11" fmla="*/ 19871 h 67725"/>
                    <a:gd name="connsiteX12" fmla="*/ 73382 w 79296"/>
                    <a:gd name="connsiteY12" fmla="*/ 49727 h 67725"/>
                    <a:gd name="connsiteX13" fmla="*/ 42613 w 79296"/>
                    <a:gd name="connsiteY13" fmla="*/ 66523 h 67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9296" h="67725">
                      <a:moveTo>
                        <a:pt x="0" y="57381"/>
                      </a:moveTo>
                      <a:lnTo>
                        <a:pt x="1948" y="48328"/>
                      </a:lnTo>
                      <a:lnTo>
                        <a:pt x="42160" y="56956"/>
                      </a:lnTo>
                      <a:cubicBezTo>
                        <a:pt x="52683" y="59213"/>
                        <a:pt x="62347" y="59615"/>
                        <a:pt x="65115" y="46702"/>
                      </a:cubicBezTo>
                      <a:cubicBezTo>
                        <a:pt x="68397" y="31390"/>
                        <a:pt x="56982" y="19053"/>
                        <a:pt x="42466" y="15936"/>
                      </a:cubicBezTo>
                      <a:lnTo>
                        <a:pt x="10373" y="9051"/>
                      </a:lnTo>
                      <a:lnTo>
                        <a:pt x="12315" y="0"/>
                      </a:lnTo>
                      <a:lnTo>
                        <a:pt x="79297" y="14370"/>
                      </a:lnTo>
                      <a:lnTo>
                        <a:pt x="77412" y="23157"/>
                      </a:lnTo>
                      <a:lnTo>
                        <a:pt x="67426" y="21015"/>
                      </a:lnTo>
                      <a:cubicBezTo>
                        <a:pt x="64494" y="20384"/>
                        <a:pt x="62154" y="19603"/>
                        <a:pt x="62154" y="19603"/>
                      </a:cubicBezTo>
                      <a:lnTo>
                        <a:pt x="62099" y="19871"/>
                      </a:lnTo>
                      <a:cubicBezTo>
                        <a:pt x="71431" y="26719"/>
                        <a:pt x="75853" y="38420"/>
                        <a:pt x="73382" y="49727"/>
                      </a:cubicBezTo>
                      <a:cubicBezTo>
                        <a:pt x="70006" y="65437"/>
                        <a:pt x="60057" y="70266"/>
                        <a:pt x="42613" y="6652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BE"/>
                </a:p>
              </p:txBody>
            </p:sp>
            <p:sp>
              <p:nvSpPr>
                <p:cNvPr id="238" name="Freeform 237">
                  <a:extLst>
                    <a:ext uri="{FF2B5EF4-FFF2-40B4-BE49-F238E27FC236}">
                      <a16:creationId xmlns:a16="http://schemas.microsoft.com/office/drawing/2014/main" id="{96C7EC9D-620F-624F-806A-2E1A56C9DB29}"/>
                    </a:ext>
                  </a:extLst>
                </p:cNvPr>
                <p:cNvSpPr/>
                <p:nvPr/>
              </p:nvSpPr>
              <p:spPr>
                <a:xfrm>
                  <a:off x="6730821" y="2729383"/>
                  <a:ext cx="72438" cy="64536"/>
                </a:xfrm>
                <a:custGeom>
                  <a:avLst/>
                  <a:gdLst>
                    <a:gd name="connsiteX0" fmla="*/ 1465 w 72438"/>
                    <a:gd name="connsiteY0" fmla="*/ 20273 h 64536"/>
                    <a:gd name="connsiteX1" fmla="*/ 39823 w 72438"/>
                    <a:gd name="connsiteY1" fmla="*/ 1674 h 64536"/>
                    <a:gd name="connsiteX2" fmla="*/ 44322 w 72438"/>
                    <a:gd name="connsiteY2" fmla="*/ 3271 h 64536"/>
                    <a:gd name="connsiteX3" fmla="*/ 29585 w 72438"/>
                    <a:gd name="connsiteY3" fmla="*/ 53742 h 64536"/>
                    <a:gd name="connsiteX4" fmla="*/ 63056 w 72438"/>
                    <a:gd name="connsiteY4" fmla="*/ 35842 h 64536"/>
                    <a:gd name="connsiteX5" fmla="*/ 60919 w 72438"/>
                    <a:gd name="connsiteY5" fmla="*/ 13509 h 64536"/>
                    <a:gd name="connsiteX6" fmla="*/ 68901 w 72438"/>
                    <a:gd name="connsiteY6" fmla="*/ 11438 h 64536"/>
                    <a:gd name="connsiteX7" fmla="*/ 70953 w 72438"/>
                    <a:gd name="connsiteY7" fmla="*/ 38431 h 64536"/>
                    <a:gd name="connsiteX8" fmla="*/ 28855 w 72438"/>
                    <a:gd name="connsiteY8" fmla="*/ 63461 h 64536"/>
                    <a:gd name="connsiteX9" fmla="*/ 26521 w 72438"/>
                    <a:gd name="connsiteY9" fmla="*/ 62780 h 64536"/>
                    <a:gd name="connsiteX10" fmla="*/ 1465 w 72438"/>
                    <a:gd name="connsiteY10" fmla="*/ 20273 h 64536"/>
                    <a:gd name="connsiteX11" fmla="*/ 34440 w 72438"/>
                    <a:gd name="connsiteY11" fmla="*/ 9892 h 64536"/>
                    <a:gd name="connsiteX12" fmla="*/ 8842 w 72438"/>
                    <a:gd name="connsiteY12" fmla="*/ 22711 h 64536"/>
                    <a:gd name="connsiteX13" fmla="*/ 22377 w 72438"/>
                    <a:gd name="connsiteY13" fmla="*/ 51209 h 64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2438" h="64536">
                      <a:moveTo>
                        <a:pt x="1465" y="20273"/>
                      </a:moveTo>
                      <a:cubicBezTo>
                        <a:pt x="6769" y="2099"/>
                        <a:pt x="23475" y="-3098"/>
                        <a:pt x="39823" y="1674"/>
                      </a:cubicBezTo>
                      <a:cubicBezTo>
                        <a:pt x="41392" y="2131"/>
                        <a:pt x="44322" y="3271"/>
                        <a:pt x="44322" y="3271"/>
                      </a:cubicBezTo>
                      <a:lnTo>
                        <a:pt x="29585" y="53742"/>
                      </a:lnTo>
                      <a:cubicBezTo>
                        <a:pt x="46566" y="58273"/>
                        <a:pt x="59086" y="49438"/>
                        <a:pt x="63056" y="35842"/>
                      </a:cubicBezTo>
                      <a:cubicBezTo>
                        <a:pt x="65076" y="28385"/>
                        <a:pt x="64316" y="20448"/>
                        <a:pt x="60919" y="13509"/>
                      </a:cubicBezTo>
                      <a:lnTo>
                        <a:pt x="68901" y="11438"/>
                      </a:lnTo>
                      <a:cubicBezTo>
                        <a:pt x="72762" y="19909"/>
                        <a:pt x="73489" y="29475"/>
                        <a:pt x="70953" y="38431"/>
                      </a:cubicBezTo>
                      <a:cubicBezTo>
                        <a:pt x="66241" y="56966"/>
                        <a:pt x="47393" y="68172"/>
                        <a:pt x="28855" y="63461"/>
                      </a:cubicBezTo>
                      <a:cubicBezTo>
                        <a:pt x="28070" y="63261"/>
                        <a:pt x="27291" y="63034"/>
                        <a:pt x="26521" y="62780"/>
                      </a:cubicBezTo>
                      <a:cubicBezTo>
                        <a:pt x="4942" y="56478"/>
                        <a:pt x="-3727" y="38056"/>
                        <a:pt x="1465" y="20273"/>
                      </a:cubicBezTo>
                      <a:close/>
                      <a:moveTo>
                        <a:pt x="34440" y="9892"/>
                      </a:moveTo>
                      <a:cubicBezTo>
                        <a:pt x="20558" y="6409"/>
                        <a:pt x="11705" y="12906"/>
                        <a:pt x="8842" y="22711"/>
                      </a:cubicBezTo>
                      <a:cubicBezTo>
                        <a:pt x="5220" y="34287"/>
                        <a:pt x="11115" y="46700"/>
                        <a:pt x="22377" y="5120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BE"/>
                </a:p>
              </p:txBody>
            </p:sp>
            <p:sp>
              <p:nvSpPr>
                <p:cNvPr id="239" name="Freeform 238">
                  <a:extLst>
                    <a:ext uri="{FF2B5EF4-FFF2-40B4-BE49-F238E27FC236}">
                      <a16:creationId xmlns:a16="http://schemas.microsoft.com/office/drawing/2014/main" id="{7130CD86-73F0-C744-B19A-633C0C8504FC}"/>
                    </a:ext>
                  </a:extLst>
                </p:cNvPr>
                <p:cNvSpPr/>
                <p:nvPr/>
              </p:nvSpPr>
              <p:spPr>
                <a:xfrm>
                  <a:off x="6773582" y="2602572"/>
                  <a:ext cx="71944" cy="71797"/>
                </a:xfrm>
                <a:custGeom>
                  <a:avLst/>
                  <a:gdLst>
                    <a:gd name="connsiteX0" fmla="*/ 3086 w 71944"/>
                    <a:gd name="connsiteY0" fmla="*/ 21670 h 71797"/>
                    <a:gd name="connsiteX1" fmla="*/ 50271 w 71944"/>
                    <a:gd name="connsiteY1" fmla="*/ 2950 h 71797"/>
                    <a:gd name="connsiteX2" fmla="*/ 68994 w 71944"/>
                    <a:gd name="connsiteY2" fmla="*/ 50127 h 71797"/>
                    <a:gd name="connsiteX3" fmla="*/ 21811 w 71944"/>
                    <a:gd name="connsiteY3" fmla="*/ 68848 h 71797"/>
                    <a:gd name="connsiteX4" fmla="*/ 2750 w 71944"/>
                    <a:gd name="connsiteY4" fmla="*/ 22447 h 71797"/>
                    <a:gd name="connsiteX5" fmla="*/ 3086 w 71944"/>
                    <a:gd name="connsiteY5" fmla="*/ 21670 h 71797"/>
                    <a:gd name="connsiteX6" fmla="*/ 61603 w 71944"/>
                    <a:gd name="connsiteY6" fmla="*/ 46275 h 71797"/>
                    <a:gd name="connsiteX7" fmla="*/ 46745 w 71944"/>
                    <a:gd name="connsiteY7" fmla="*/ 11052 h 71797"/>
                    <a:gd name="connsiteX8" fmla="*/ 46213 w 71944"/>
                    <a:gd name="connsiteY8" fmla="*/ 10842 h 71797"/>
                    <a:gd name="connsiteX9" fmla="*/ 11031 w 71944"/>
                    <a:gd name="connsiteY9" fmla="*/ 24568 h 71797"/>
                    <a:gd name="connsiteX10" fmla="*/ 24760 w 71944"/>
                    <a:gd name="connsiteY10" fmla="*/ 59744 h 71797"/>
                    <a:gd name="connsiteX11" fmla="*/ 25509 w 71944"/>
                    <a:gd name="connsiteY11" fmla="*/ 60059 h 71797"/>
                    <a:gd name="connsiteX12" fmla="*/ 61365 w 71944"/>
                    <a:gd name="connsiteY12" fmla="*/ 46806 h 71797"/>
                    <a:gd name="connsiteX13" fmla="*/ 61603 w 71944"/>
                    <a:gd name="connsiteY13" fmla="*/ 46275 h 717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1944" h="71797">
                      <a:moveTo>
                        <a:pt x="3086" y="21670"/>
                      </a:moveTo>
                      <a:cubicBezTo>
                        <a:pt x="10945" y="3473"/>
                        <a:pt x="32071" y="-4908"/>
                        <a:pt x="50271" y="2950"/>
                      </a:cubicBezTo>
                      <a:cubicBezTo>
                        <a:pt x="68471" y="10808"/>
                        <a:pt x="76854" y="31930"/>
                        <a:pt x="68994" y="50127"/>
                      </a:cubicBezTo>
                      <a:cubicBezTo>
                        <a:pt x="61135" y="68323"/>
                        <a:pt x="40011" y="76705"/>
                        <a:pt x="21811" y="68848"/>
                      </a:cubicBezTo>
                      <a:cubicBezTo>
                        <a:pt x="3732" y="61297"/>
                        <a:pt x="-4802" y="40522"/>
                        <a:pt x="2750" y="22447"/>
                      </a:cubicBezTo>
                      <a:cubicBezTo>
                        <a:pt x="2859" y="22187"/>
                        <a:pt x="2971" y="21927"/>
                        <a:pt x="3086" y="21670"/>
                      </a:cubicBezTo>
                      <a:close/>
                      <a:moveTo>
                        <a:pt x="61603" y="46275"/>
                      </a:moveTo>
                      <a:cubicBezTo>
                        <a:pt x="67228" y="32446"/>
                        <a:pt x="60576" y="16676"/>
                        <a:pt x="46745" y="11052"/>
                      </a:cubicBezTo>
                      <a:cubicBezTo>
                        <a:pt x="46569" y="10980"/>
                        <a:pt x="46392" y="10910"/>
                        <a:pt x="46213" y="10842"/>
                      </a:cubicBezTo>
                      <a:cubicBezTo>
                        <a:pt x="32707" y="4919"/>
                        <a:pt x="16956" y="11064"/>
                        <a:pt x="11031" y="24568"/>
                      </a:cubicBezTo>
                      <a:cubicBezTo>
                        <a:pt x="5107" y="38072"/>
                        <a:pt x="11254" y="53821"/>
                        <a:pt x="24760" y="59744"/>
                      </a:cubicBezTo>
                      <a:cubicBezTo>
                        <a:pt x="25008" y="59853"/>
                        <a:pt x="25257" y="59958"/>
                        <a:pt x="25509" y="60059"/>
                      </a:cubicBezTo>
                      <a:cubicBezTo>
                        <a:pt x="39070" y="66299"/>
                        <a:pt x="55124" y="60365"/>
                        <a:pt x="61365" y="46806"/>
                      </a:cubicBezTo>
                      <a:cubicBezTo>
                        <a:pt x="61446" y="46630"/>
                        <a:pt x="61525" y="46453"/>
                        <a:pt x="61603" y="462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BE"/>
                </a:p>
              </p:txBody>
            </p:sp>
            <p:sp>
              <p:nvSpPr>
                <p:cNvPr id="240" name="Freeform 239">
                  <a:extLst>
                    <a:ext uri="{FF2B5EF4-FFF2-40B4-BE49-F238E27FC236}">
                      <a16:creationId xmlns:a16="http://schemas.microsoft.com/office/drawing/2014/main" id="{792393AA-F04E-0741-B9FC-2FB3A2A51759}"/>
                    </a:ext>
                  </a:extLst>
                </p:cNvPr>
                <p:cNvSpPr/>
                <p:nvPr/>
              </p:nvSpPr>
              <p:spPr>
                <a:xfrm>
                  <a:off x="6803330" y="2515134"/>
                  <a:ext cx="87660" cy="76723"/>
                </a:xfrm>
                <a:custGeom>
                  <a:avLst/>
                  <a:gdLst>
                    <a:gd name="connsiteX0" fmla="*/ 0 w 87660"/>
                    <a:gd name="connsiteY0" fmla="*/ 52368 h 76723"/>
                    <a:gd name="connsiteX1" fmla="*/ 4188 w 87660"/>
                    <a:gd name="connsiteY1" fmla="*/ 44105 h 76723"/>
                    <a:gd name="connsiteX2" fmla="*/ 40890 w 87660"/>
                    <a:gd name="connsiteY2" fmla="*/ 62690 h 76723"/>
                    <a:gd name="connsiteX3" fmla="*/ 65705 w 87660"/>
                    <a:gd name="connsiteY3" fmla="*/ 58616 h 76723"/>
                    <a:gd name="connsiteX4" fmla="*/ 51634 w 87660"/>
                    <a:gd name="connsiteY4" fmla="*/ 23094 h 76723"/>
                    <a:gd name="connsiteX5" fmla="*/ 22345 w 87660"/>
                    <a:gd name="connsiteY5" fmla="*/ 8259 h 76723"/>
                    <a:gd name="connsiteX6" fmla="*/ 26533 w 87660"/>
                    <a:gd name="connsiteY6" fmla="*/ 0 h 76723"/>
                    <a:gd name="connsiteX7" fmla="*/ 87661 w 87660"/>
                    <a:gd name="connsiteY7" fmla="*/ 30952 h 76723"/>
                    <a:gd name="connsiteX8" fmla="*/ 83598 w 87660"/>
                    <a:gd name="connsiteY8" fmla="*/ 38973 h 76723"/>
                    <a:gd name="connsiteX9" fmla="*/ 74482 w 87660"/>
                    <a:gd name="connsiteY9" fmla="*/ 34355 h 76723"/>
                    <a:gd name="connsiteX10" fmla="*/ 69742 w 87660"/>
                    <a:gd name="connsiteY10" fmla="*/ 31651 h 76723"/>
                    <a:gd name="connsiteX11" fmla="*/ 69623 w 87660"/>
                    <a:gd name="connsiteY11" fmla="*/ 31893 h 76723"/>
                    <a:gd name="connsiteX12" fmla="*/ 72931 w 87660"/>
                    <a:gd name="connsiteY12" fmla="*/ 63647 h 76723"/>
                    <a:gd name="connsiteX13" fmla="*/ 38890 w 87660"/>
                    <a:gd name="connsiteY13" fmla="*/ 72061 h 76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87660" h="76723">
                      <a:moveTo>
                        <a:pt x="0" y="52368"/>
                      </a:moveTo>
                      <a:lnTo>
                        <a:pt x="4188" y="44105"/>
                      </a:lnTo>
                      <a:lnTo>
                        <a:pt x="40890" y="62690"/>
                      </a:lnTo>
                      <a:cubicBezTo>
                        <a:pt x="50492" y="67552"/>
                        <a:pt x="59738" y="70401"/>
                        <a:pt x="65705" y="58616"/>
                      </a:cubicBezTo>
                      <a:cubicBezTo>
                        <a:pt x="72786" y="44639"/>
                        <a:pt x="64883" y="29800"/>
                        <a:pt x="51634" y="23094"/>
                      </a:cubicBezTo>
                      <a:lnTo>
                        <a:pt x="22345" y="8259"/>
                      </a:lnTo>
                      <a:lnTo>
                        <a:pt x="26533" y="0"/>
                      </a:lnTo>
                      <a:lnTo>
                        <a:pt x="87661" y="30952"/>
                      </a:lnTo>
                      <a:lnTo>
                        <a:pt x="83598" y="38973"/>
                      </a:lnTo>
                      <a:lnTo>
                        <a:pt x="74482" y="34355"/>
                      </a:lnTo>
                      <a:cubicBezTo>
                        <a:pt x="72857" y="33533"/>
                        <a:pt x="71275" y="32631"/>
                        <a:pt x="69742" y="31651"/>
                      </a:cubicBezTo>
                      <a:lnTo>
                        <a:pt x="69623" y="31893"/>
                      </a:lnTo>
                      <a:cubicBezTo>
                        <a:pt x="76907" y="40893"/>
                        <a:pt x="78204" y="53339"/>
                        <a:pt x="72931" y="63647"/>
                      </a:cubicBezTo>
                      <a:cubicBezTo>
                        <a:pt x="65667" y="77985"/>
                        <a:pt x="54811" y="80123"/>
                        <a:pt x="38890" y="7206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BE"/>
                </a:p>
              </p:txBody>
            </p:sp>
            <p:sp>
              <p:nvSpPr>
                <p:cNvPr id="241" name="Freeform 240">
                  <a:extLst>
                    <a:ext uri="{FF2B5EF4-FFF2-40B4-BE49-F238E27FC236}">
                      <a16:creationId xmlns:a16="http://schemas.microsoft.com/office/drawing/2014/main" id="{CBB56A33-B8D2-C046-ABE3-B05B79637C36}"/>
                    </a:ext>
                  </a:extLst>
                </p:cNvPr>
                <p:cNvSpPr/>
                <p:nvPr/>
              </p:nvSpPr>
              <p:spPr>
                <a:xfrm>
                  <a:off x="6830596" y="2462715"/>
                  <a:ext cx="89718" cy="49095"/>
                </a:xfrm>
                <a:custGeom>
                  <a:avLst/>
                  <a:gdLst>
                    <a:gd name="connsiteX0" fmla="*/ 23697 w 89718"/>
                    <a:gd name="connsiteY0" fmla="*/ 26737 h 49095"/>
                    <a:gd name="connsiteX1" fmla="*/ 19164 w 89718"/>
                    <a:gd name="connsiteY1" fmla="*/ 34504 h 49095"/>
                    <a:gd name="connsiteX2" fmla="*/ 12458 w 89718"/>
                    <a:gd name="connsiteY2" fmla="*/ 30589 h 49095"/>
                    <a:gd name="connsiteX3" fmla="*/ 17061 w 89718"/>
                    <a:gd name="connsiteY3" fmla="*/ 22705 h 49095"/>
                    <a:gd name="connsiteX4" fmla="*/ 0 w 89718"/>
                    <a:gd name="connsiteY4" fmla="*/ 12748 h 49095"/>
                    <a:gd name="connsiteX5" fmla="*/ 4603 w 89718"/>
                    <a:gd name="connsiteY5" fmla="*/ 4864 h 49095"/>
                    <a:gd name="connsiteX6" fmla="*/ 21664 w 89718"/>
                    <a:gd name="connsiteY6" fmla="*/ 14825 h 49095"/>
                    <a:gd name="connsiteX7" fmla="*/ 30322 w 89718"/>
                    <a:gd name="connsiteY7" fmla="*/ 0 h 49095"/>
                    <a:gd name="connsiteX8" fmla="*/ 37024 w 89718"/>
                    <a:gd name="connsiteY8" fmla="*/ 3915 h 49095"/>
                    <a:gd name="connsiteX9" fmla="*/ 28372 w 89718"/>
                    <a:gd name="connsiteY9" fmla="*/ 18738 h 49095"/>
                    <a:gd name="connsiteX10" fmla="*/ 57786 w 89718"/>
                    <a:gd name="connsiteY10" fmla="*/ 35909 h 49095"/>
                    <a:gd name="connsiteX11" fmla="*/ 81198 w 89718"/>
                    <a:gd name="connsiteY11" fmla="*/ 31748 h 49095"/>
                    <a:gd name="connsiteX12" fmla="*/ 82538 w 89718"/>
                    <a:gd name="connsiteY12" fmla="*/ 28905 h 49095"/>
                    <a:gd name="connsiteX13" fmla="*/ 89718 w 89718"/>
                    <a:gd name="connsiteY13" fmla="*/ 33096 h 49095"/>
                    <a:gd name="connsiteX14" fmla="*/ 87963 w 89718"/>
                    <a:gd name="connsiteY14" fmla="*/ 36645 h 49095"/>
                    <a:gd name="connsiteX15" fmla="*/ 53940 w 89718"/>
                    <a:gd name="connsiteY15" fmla="*/ 44389 h 490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9718" h="49095">
                      <a:moveTo>
                        <a:pt x="23697" y="26737"/>
                      </a:moveTo>
                      <a:lnTo>
                        <a:pt x="19164" y="34504"/>
                      </a:lnTo>
                      <a:lnTo>
                        <a:pt x="12458" y="30589"/>
                      </a:lnTo>
                      <a:lnTo>
                        <a:pt x="17061" y="22705"/>
                      </a:lnTo>
                      <a:lnTo>
                        <a:pt x="0" y="12748"/>
                      </a:lnTo>
                      <a:lnTo>
                        <a:pt x="4603" y="4864"/>
                      </a:lnTo>
                      <a:lnTo>
                        <a:pt x="21664" y="14825"/>
                      </a:lnTo>
                      <a:lnTo>
                        <a:pt x="30322" y="0"/>
                      </a:lnTo>
                      <a:lnTo>
                        <a:pt x="37024" y="3915"/>
                      </a:lnTo>
                      <a:lnTo>
                        <a:pt x="28372" y="18738"/>
                      </a:lnTo>
                      <a:lnTo>
                        <a:pt x="57786" y="35909"/>
                      </a:lnTo>
                      <a:cubicBezTo>
                        <a:pt x="71668" y="44013"/>
                        <a:pt x="78583" y="36219"/>
                        <a:pt x="81198" y="31748"/>
                      </a:cubicBezTo>
                      <a:cubicBezTo>
                        <a:pt x="81738" y="30847"/>
                        <a:pt x="82187" y="29895"/>
                        <a:pt x="82538" y="28905"/>
                      </a:cubicBezTo>
                      <a:lnTo>
                        <a:pt x="89718" y="33096"/>
                      </a:lnTo>
                      <a:cubicBezTo>
                        <a:pt x="89228" y="34324"/>
                        <a:pt x="88641" y="35511"/>
                        <a:pt x="87963" y="36645"/>
                      </a:cubicBezTo>
                      <a:cubicBezTo>
                        <a:pt x="83977" y="43465"/>
                        <a:pt x="73706" y="55927"/>
                        <a:pt x="53940" y="4438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BE"/>
                </a:p>
              </p:txBody>
            </p:sp>
            <p:sp>
              <p:nvSpPr>
                <p:cNvPr id="242" name="Freeform 241">
                  <a:extLst>
                    <a:ext uri="{FF2B5EF4-FFF2-40B4-BE49-F238E27FC236}">
                      <a16:creationId xmlns:a16="http://schemas.microsoft.com/office/drawing/2014/main" id="{76074BA9-A472-6C47-A2A6-C2F9EA919CD0}"/>
                    </a:ext>
                  </a:extLst>
                </p:cNvPr>
                <p:cNvSpPr/>
                <p:nvPr/>
              </p:nvSpPr>
              <p:spPr>
                <a:xfrm>
                  <a:off x="6883567" y="2397748"/>
                  <a:ext cx="72415" cy="71300"/>
                </a:xfrm>
                <a:custGeom>
                  <a:avLst/>
                  <a:gdLst>
                    <a:gd name="connsiteX0" fmla="*/ 6052 w 72415"/>
                    <a:gd name="connsiteY0" fmla="*/ 15462 h 71300"/>
                    <a:gd name="connsiteX1" fmla="*/ 28086 w 72415"/>
                    <a:gd name="connsiteY1" fmla="*/ 0 h 71300"/>
                    <a:gd name="connsiteX2" fmla="*/ 31239 w 72415"/>
                    <a:gd name="connsiteY2" fmla="*/ 7814 h 71300"/>
                    <a:gd name="connsiteX3" fmla="*/ 13237 w 72415"/>
                    <a:gd name="connsiteY3" fmla="*/ 19905 h 71300"/>
                    <a:gd name="connsiteX4" fmla="*/ 19986 w 72415"/>
                    <a:gd name="connsiteY4" fmla="*/ 56452 h 71300"/>
                    <a:gd name="connsiteX5" fmla="*/ 21408 w 72415"/>
                    <a:gd name="connsiteY5" fmla="*/ 57365 h 71300"/>
                    <a:gd name="connsiteX6" fmla="*/ 58489 w 72415"/>
                    <a:gd name="connsiteY6" fmla="*/ 51229 h 71300"/>
                    <a:gd name="connsiteX7" fmla="*/ 59253 w 72415"/>
                    <a:gd name="connsiteY7" fmla="*/ 50102 h 71300"/>
                    <a:gd name="connsiteX8" fmla="*/ 63322 w 72415"/>
                    <a:gd name="connsiteY8" fmla="*/ 26481 h 71300"/>
                    <a:gd name="connsiteX9" fmla="*/ 71672 w 72415"/>
                    <a:gd name="connsiteY9" fmla="*/ 26953 h 71300"/>
                    <a:gd name="connsiteX10" fmla="*/ 65881 w 72415"/>
                    <a:gd name="connsiteY10" fmla="*/ 55153 h 71300"/>
                    <a:gd name="connsiteX11" fmla="*/ 16150 w 72415"/>
                    <a:gd name="connsiteY11" fmla="*/ 65373 h 71300"/>
                    <a:gd name="connsiteX12" fmla="*/ 5928 w 72415"/>
                    <a:gd name="connsiteY12" fmla="*/ 15649 h 71300"/>
                    <a:gd name="connsiteX13" fmla="*/ 6052 w 72415"/>
                    <a:gd name="connsiteY13" fmla="*/ 15462 h 7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2415" h="71300">
                      <a:moveTo>
                        <a:pt x="6052" y="15462"/>
                      </a:moveTo>
                      <a:cubicBezTo>
                        <a:pt x="10933" y="7474"/>
                        <a:pt x="18914" y="1874"/>
                        <a:pt x="28086" y="0"/>
                      </a:cubicBezTo>
                      <a:lnTo>
                        <a:pt x="31239" y="7814"/>
                      </a:lnTo>
                      <a:cubicBezTo>
                        <a:pt x="23901" y="9368"/>
                        <a:pt x="17450" y="13701"/>
                        <a:pt x="13237" y="19905"/>
                      </a:cubicBezTo>
                      <a:cubicBezTo>
                        <a:pt x="5006" y="31861"/>
                        <a:pt x="8028" y="48224"/>
                        <a:pt x="19986" y="56452"/>
                      </a:cubicBezTo>
                      <a:cubicBezTo>
                        <a:pt x="20450" y="56772"/>
                        <a:pt x="20924" y="57076"/>
                        <a:pt x="21408" y="57365"/>
                      </a:cubicBezTo>
                      <a:cubicBezTo>
                        <a:pt x="33342" y="65909"/>
                        <a:pt x="49944" y="63161"/>
                        <a:pt x="58489" y="51229"/>
                      </a:cubicBezTo>
                      <a:cubicBezTo>
                        <a:pt x="58753" y="50860"/>
                        <a:pt x="59008" y="50484"/>
                        <a:pt x="59253" y="50102"/>
                      </a:cubicBezTo>
                      <a:cubicBezTo>
                        <a:pt x="63811" y="43127"/>
                        <a:pt x="65284" y="34579"/>
                        <a:pt x="63322" y="26481"/>
                      </a:cubicBezTo>
                      <a:lnTo>
                        <a:pt x="71672" y="26953"/>
                      </a:lnTo>
                      <a:cubicBezTo>
                        <a:pt x="73678" y="36749"/>
                        <a:pt x="71586" y="46940"/>
                        <a:pt x="65881" y="55153"/>
                      </a:cubicBezTo>
                      <a:cubicBezTo>
                        <a:pt x="54971" y="71706"/>
                        <a:pt x="32705" y="76282"/>
                        <a:pt x="16150" y="65373"/>
                      </a:cubicBezTo>
                      <a:cubicBezTo>
                        <a:pt x="-406" y="54464"/>
                        <a:pt x="-4982" y="32202"/>
                        <a:pt x="5928" y="15649"/>
                      </a:cubicBezTo>
                      <a:cubicBezTo>
                        <a:pt x="5969" y="15587"/>
                        <a:pt x="6011" y="15524"/>
                        <a:pt x="6052" y="1546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BE"/>
                </a:p>
              </p:txBody>
            </p:sp>
            <p:sp>
              <p:nvSpPr>
                <p:cNvPr id="243" name="Freeform 242">
                  <a:extLst>
                    <a:ext uri="{FF2B5EF4-FFF2-40B4-BE49-F238E27FC236}">
                      <a16:creationId xmlns:a16="http://schemas.microsoft.com/office/drawing/2014/main" id="{07AFC33B-2A9C-F747-ACED-4DA56E7721E3}"/>
                    </a:ext>
                  </a:extLst>
                </p:cNvPr>
                <p:cNvSpPr/>
                <p:nvPr/>
              </p:nvSpPr>
              <p:spPr>
                <a:xfrm>
                  <a:off x="6931531" y="2330559"/>
                  <a:ext cx="71985" cy="71798"/>
                </a:xfrm>
                <a:custGeom>
                  <a:avLst/>
                  <a:gdLst>
                    <a:gd name="connsiteX0" fmla="*/ 7933 w 71985"/>
                    <a:gd name="connsiteY0" fmla="*/ 13613 h 71798"/>
                    <a:gd name="connsiteX1" fmla="*/ 58370 w 71985"/>
                    <a:gd name="connsiteY1" fmla="*/ 7757 h 71798"/>
                    <a:gd name="connsiteX2" fmla="*/ 64227 w 71985"/>
                    <a:gd name="connsiteY2" fmla="*/ 58186 h 71798"/>
                    <a:gd name="connsiteX3" fmla="*/ 13789 w 71985"/>
                    <a:gd name="connsiteY3" fmla="*/ 64041 h 71798"/>
                    <a:gd name="connsiteX4" fmla="*/ 13789 w 71985"/>
                    <a:gd name="connsiteY4" fmla="*/ 64041 h 71798"/>
                    <a:gd name="connsiteX5" fmla="*/ 7408 w 71985"/>
                    <a:gd name="connsiteY5" fmla="*/ 14276 h 71798"/>
                    <a:gd name="connsiteX6" fmla="*/ 7933 w 71985"/>
                    <a:gd name="connsiteY6" fmla="*/ 13613 h 71798"/>
                    <a:gd name="connsiteX7" fmla="*/ 58080 w 71985"/>
                    <a:gd name="connsiteY7" fmla="*/ 52553 h 71798"/>
                    <a:gd name="connsiteX8" fmla="*/ 52856 w 71985"/>
                    <a:gd name="connsiteY8" fmla="*/ 14673 h 71798"/>
                    <a:gd name="connsiteX9" fmla="*/ 52401 w 71985"/>
                    <a:gd name="connsiteY9" fmla="*/ 14335 h 71798"/>
                    <a:gd name="connsiteX10" fmla="*/ 14856 w 71985"/>
                    <a:gd name="connsiteY10" fmla="*/ 18474 h 71798"/>
                    <a:gd name="connsiteX11" fmla="*/ 18995 w 71985"/>
                    <a:gd name="connsiteY11" fmla="*/ 56012 h 71798"/>
                    <a:gd name="connsiteX12" fmla="*/ 19635 w 71985"/>
                    <a:gd name="connsiteY12" fmla="*/ 56508 h 71798"/>
                    <a:gd name="connsiteX13" fmla="*/ 57718 w 71985"/>
                    <a:gd name="connsiteY13" fmla="*/ 52997 h 71798"/>
                    <a:gd name="connsiteX14" fmla="*/ 58080 w 71985"/>
                    <a:gd name="connsiteY14" fmla="*/ 52553 h 71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1985" h="71798">
                      <a:moveTo>
                        <a:pt x="7933" y="13613"/>
                      </a:moveTo>
                      <a:cubicBezTo>
                        <a:pt x="20244" y="-1930"/>
                        <a:pt x="42825" y="-4551"/>
                        <a:pt x="58370" y="7757"/>
                      </a:cubicBezTo>
                      <a:cubicBezTo>
                        <a:pt x="73915" y="20066"/>
                        <a:pt x="76537" y="42644"/>
                        <a:pt x="64227" y="58186"/>
                      </a:cubicBezTo>
                      <a:cubicBezTo>
                        <a:pt x="51916" y="73728"/>
                        <a:pt x="29334" y="76349"/>
                        <a:pt x="13789" y="64041"/>
                      </a:cubicBezTo>
                      <a:cubicBezTo>
                        <a:pt x="13789" y="64041"/>
                        <a:pt x="13789" y="64041"/>
                        <a:pt x="13789" y="64041"/>
                      </a:cubicBezTo>
                      <a:cubicBezTo>
                        <a:pt x="-1718" y="52060"/>
                        <a:pt x="-4575" y="29780"/>
                        <a:pt x="7408" y="14276"/>
                      </a:cubicBezTo>
                      <a:cubicBezTo>
                        <a:pt x="7580" y="14053"/>
                        <a:pt x="7755" y="13832"/>
                        <a:pt x="7933" y="13613"/>
                      </a:cubicBezTo>
                      <a:close/>
                      <a:moveTo>
                        <a:pt x="58080" y="52553"/>
                      </a:moveTo>
                      <a:cubicBezTo>
                        <a:pt x="67099" y="40651"/>
                        <a:pt x="64761" y="23691"/>
                        <a:pt x="52856" y="14673"/>
                      </a:cubicBezTo>
                      <a:cubicBezTo>
                        <a:pt x="52706" y="14559"/>
                        <a:pt x="52554" y="14446"/>
                        <a:pt x="52401" y="14335"/>
                      </a:cubicBezTo>
                      <a:cubicBezTo>
                        <a:pt x="40890" y="5112"/>
                        <a:pt x="24081" y="6965"/>
                        <a:pt x="14856" y="18474"/>
                      </a:cubicBezTo>
                      <a:cubicBezTo>
                        <a:pt x="5632" y="29982"/>
                        <a:pt x="7485" y="46789"/>
                        <a:pt x="18995" y="56012"/>
                      </a:cubicBezTo>
                      <a:cubicBezTo>
                        <a:pt x="19206" y="56180"/>
                        <a:pt x="19419" y="56346"/>
                        <a:pt x="19635" y="56508"/>
                      </a:cubicBezTo>
                      <a:cubicBezTo>
                        <a:pt x="31121" y="66053"/>
                        <a:pt x="48172" y="64481"/>
                        <a:pt x="57718" y="52997"/>
                      </a:cubicBezTo>
                      <a:cubicBezTo>
                        <a:pt x="57841" y="52851"/>
                        <a:pt x="57961" y="52703"/>
                        <a:pt x="58080" y="5255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BE"/>
                </a:p>
              </p:txBody>
            </p:sp>
            <p:sp>
              <p:nvSpPr>
                <p:cNvPr id="244" name="Freeform 243">
                  <a:extLst>
                    <a:ext uri="{FF2B5EF4-FFF2-40B4-BE49-F238E27FC236}">
                      <a16:creationId xmlns:a16="http://schemas.microsoft.com/office/drawing/2014/main" id="{4A44A042-4369-284C-8686-1F754B4C7C75}"/>
                    </a:ext>
                  </a:extLst>
                </p:cNvPr>
                <p:cNvSpPr/>
                <p:nvPr/>
              </p:nvSpPr>
              <p:spPr>
                <a:xfrm>
                  <a:off x="6980993" y="2226577"/>
                  <a:ext cx="120784" cy="114874"/>
                </a:xfrm>
                <a:custGeom>
                  <a:avLst/>
                  <a:gdLst>
                    <a:gd name="connsiteX0" fmla="*/ 0 w 120784"/>
                    <a:gd name="connsiteY0" fmla="*/ 67870 h 114874"/>
                    <a:gd name="connsiteX1" fmla="*/ 6267 w 120784"/>
                    <a:gd name="connsiteY1" fmla="*/ 61231 h 114874"/>
                    <a:gd name="connsiteX2" fmla="*/ 13695 w 120784"/>
                    <a:gd name="connsiteY2" fmla="*/ 68239 h 114874"/>
                    <a:gd name="connsiteX3" fmla="*/ 17472 w 120784"/>
                    <a:gd name="connsiteY3" fmla="*/ 72176 h 114874"/>
                    <a:gd name="connsiteX4" fmla="*/ 17659 w 120784"/>
                    <a:gd name="connsiteY4" fmla="*/ 71979 h 114874"/>
                    <a:gd name="connsiteX5" fmla="*/ 22085 w 120784"/>
                    <a:gd name="connsiteY5" fmla="*/ 42076 h 114874"/>
                    <a:gd name="connsiteX6" fmla="*/ 49154 w 120784"/>
                    <a:gd name="connsiteY6" fmla="*/ 38399 h 114874"/>
                    <a:gd name="connsiteX7" fmla="*/ 49341 w 120784"/>
                    <a:gd name="connsiteY7" fmla="*/ 38201 h 114874"/>
                    <a:gd name="connsiteX8" fmla="*/ 54146 w 120784"/>
                    <a:gd name="connsiteY8" fmla="*/ 8097 h 114874"/>
                    <a:gd name="connsiteX9" fmla="*/ 89074 w 120784"/>
                    <a:gd name="connsiteY9" fmla="*/ 9772 h 114874"/>
                    <a:gd name="connsiteX10" fmla="*/ 120784 w 120784"/>
                    <a:gd name="connsiteY10" fmla="*/ 39678 h 114874"/>
                    <a:gd name="connsiteX11" fmla="*/ 114432 w 120784"/>
                    <a:gd name="connsiteY11" fmla="*/ 46416 h 114874"/>
                    <a:gd name="connsiteX12" fmla="*/ 84404 w 120784"/>
                    <a:gd name="connsiteY12" fmla="*/ 18097 h 114874"/>
                    <a:gd name="connsiteX13" fmla="*/ 59357 w 120784"/>
                    <a:gd name="connsiteY13" fmla="*/ 14881 h 114874"/>
                    <a:gd name="connsiteX14" fmla="*/ 58562 w 120784"/>
                    <a:gd name="connsiteY14" fmla="*/ 43903 h 114874"/>
                    <a:gd name="connsiteX15" fmla="*/ 64954 w 120784"/>
                    <a:gd name="connsiteY15" fmla="*/ 51618 h 114874"/>
                    <a:gd name="connsiteX16" fmla="*/ 88540 w 120784"/>
                    <a:gd name="connsiteY16" fmla="*/ 73858 h 114874"/>
                    <a:gd name="connsiteX17" fmla="*/ 82182 w 120784"/>
                    <a:gd name="connsiteY17" fmla="*/ 80596 h 114874"/>
                    <a:gd name="connsiteX18" fmla="*/ 52160 w 120784"/>
                    <a:gd name="connsiteY18" fmla="*/ 52279 h 114874"/>
                    <a:gd name="connsiteX19" fmla="*/ 27389 w 120784"/>
                    <a:gd name="connsiteY19" fmla="*/ 48763 h 114874"/>
                    <a:gd name="connsiteX20" fmla="*/ 26636 w 120784"/>
                    <a:gd name="connsiteY20" fmla="*/ 78940 h 114874"/>
                    <a:gd name="connsiteX21" fmla="*/ 32619 w 120784"/>
                    <a:gd name="connsiteY21" fmla="*/ 85897 h 114874"/>
                    <a:gd name="connsiteX22" fmla="*/ 56199 w 120784"/>
                    <a:gd name="connsiteY22" fmla="*/ 108137 h 114874"/>
                    <a:gd name="connsiteX23" fmla="*/ 49847 w 120784"/>
                    <a:gd name="connsiteY23" fmla="*/ 114875 h 1148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20784" h="114874">
                      <a:moveTo>
                        <a:pt x="0" y="67870"/>
                      </a:moveTo>
                      <a:lnTo>
                        <a:pt x="6267" y="61231"/>
                      </a:lnTo>
                      <a:lnTo>
                        <a:pt x="13695" y="68239"/>
                      </a:lnTo>
                      <a:cubicBezTo>
                        <a:pt x="15876" y="70296"/>
                        <a:pt x="17472" y="72176"/>
                        <a:pt x="17472" y="72176"/>
                      </a:cubicBezTo>
                      <a:lnTo>
                        <a:pt x="17659" y="71979"/>
                      </a:lnTo>
                      <a:cubicBezTo>
                        <a:pt x="13169" y="62003"/>
                        <a:pt x="14897" y="50325"/>
                        <a:pt x="22085" y="42076"/>
                      </a:cubicBezTo>
                      <a:cubicBezTo>
                        <a:pt x="30778" y="32864"/>
                        <a:pt x="39527" y="32125"/>
                        <a:pt x="49154" y="38399"/>
                      </a:cubicBezTo>
                      <a:lnTo>
                        <a:pt x="49341" y="38201"/>
                      </a:lnTo>
                      <a:cubicBezTo>
                        <a:pt x="44818" y="28103"/>
                        <a:pt x="46704" y="16285"/>
                        <a:pt x="54146" y="8097"/>
                      </a:cubicBezTo>
                      <a:cubicBezTo>
                        <a:pt x="65550" y="-3988"/>
                        <a:pt x="76789" y="-1812"/>
                        <a:pt x="89074" y="9772"/>
                      </a:cubicBezTo>
                      <a:lnTo>
                        <a:pt x="120784" y="39678"/>
                      </a:lnTo>
                      <a:lnTo>
                        <a:pt x="114432" y="46416"/>
                      </a:lnTo>
                      <a:lnTo>
                        <a:pt x="84404" y="18097"/>
                      </a:lnTo>
                      <a:cubicBezTo>
                        <a:pt x="76281" y="10437"/>
                        <a:pt x="67955" y="5768"/>
                        <a:pt x="59357" y="14881"/>
                      </a:cubicBezTo>
                      <a:cubicBezTo>
                        <a:pt x="52154" y="22509"/>
                        <a:pt x="53008" y="35107"/>
                        <a:pt x="58562" y="43903"/>
                      </a:cubicBezTo>
                      <a:cubicBezTo>
                        <a:pt x="60284" y="46787"/>
                        <a:pt x="62440" y="49390"/>
                        <a:pt x="64954" y="51618"/>
                      </a:cubicBezTo>
                      <a:lnTo>
                        <a:pt x="88540" y="73858"/>
                      </a:lnTo>
                      <a:lnTo>
                        <a:pt x="82182" y="80596"/>
                      </a:lnTo>
                      <a:lnTo>
                        <a:pt x="52160" y="52279"/>
                      </a:lnTo>
                      <a:cubicBezTo>
                        <a:pt x="44631" y="45177"/>
                        <a:pt x="36267" y="39352"/>
                        <a:pt x="27389" y="48763"/>
                      </a:cubicBezTo>
                      <a:cubicBezTo>
                        <a:pt x="19728" y="56887"/>
                        <a:pt x="20961" y="69664"/>
                        <a:pt x="26636" y="78940"/>
                      </a:cubicBezTo>
                      <a:cubicBezTo>
                        <a:pt x="28354" y="81483"/>
                        <a:pt x="30362" y="83818"/>
                        <a:pt x="32619" y="85897"/>
                      </a:cubicBezTo>
                      <a:lnTo>
                        <a:pt x="56199" y="108137"/>
                      </a:lnTo>
                      <a:lnTo>
                        <a:pt x="49847" y="1148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BE"/>
                </a:p>
              </p:txBody>
            </p:sp>
            <p:sp>
              <p:nvSpPr>
                <p:cNvPr id="245" name="Freeform 244">
                  <a:extLst>
                    <a:ext uri="{FF2B5EF4-FFF2-40B4-BE49-F238E27FC236}">
                      <a16:creationId xmlns:a16="http://schemas.microsoft.com/office/drawing/2014/main" id="{C25B2F67-1031-414F-8E4B-11363B603351}"/>
                    </a:ext>
                  </a:extLst>
                </p:cNvPr>
                <p:cNvSpPr/>
                <p:nvPr/>
              </p:nvSpPr>
              <p:spPr>
                <a:xfrm>
                  <a:off x="7085176" y="2169687"/>
                  <a:ext cx="73331" cy="69367"/>
                </a:xfrm>
                <a:custGeom>
                  <a:avLst/>
                  <a:gdLst>
                    <a:gd name="connsiteX0" fmla="*/ 11616 w 73331"/>
                    <a:gd name="connsiteY0" fmla="*/ 7412 h 69367"/>
                    <a:gd name="connsiteX1" fmla="*/ 53977 w 73331"/>
                    <a:gd name="connsiteY1" fmla="*/ 12186 h 69367"/>
                    <a:gd name="connsiteX2" fmla="*/ 56924 w 73331"/>
                    <a:gd name="connsiteY2" fmla="*/ 15943 h 69367"/>
                    <a:gd name="connsiteX3" fmla="*/ 17488 w 73331"/>
                    <a:gd name="connsiteY3" fmla="*/ 50722 h 69367"/>
                    <a:gd name="connsiteX4" fmla="*/ 55346 w 73331"/>
                    <a:gd name="connsiteY4" fmla="*/ 53478 h 69367"/>
                    <a:gd name="connsiteX5" fmla="*/ 65481 w 73331"/>
                    <a:gd name="connsiteY5" fmla="*/ 33463 h 69367"/>
                    <a:gd name="connsiteX6" fmla="*/ 73332 w 73331"/>
                    <a:gd name="connsiteY6" fmla="*/ 35983 h 69367"/>
                    <a:gd name="connsiteX7" fmla="*/ 60635 w 73331"/>
                    <a:gd name="connsiteY7" fmla="*/ 59890 h 69367"/>
                    <a:gd name="connsiteX8" fmla="*/ 11673 w 73331"/>
                    <a:gd name="connsiteY8" fmla="*/ 58541 h 69367"/>
                    <a:gd name="connsiteX9" fmla="*/ 10068 w 73331"/>
                    <a:gd name="connsiteY9" fmla="*/ 56722 h 69367"/>
                    <a:gd name="connsiteX10" fmla="*/ 11616 w 73331"/>
                    <a:gd name="connsiteY10" fmla="*/ 7412 h 69367"/>
                    <a:gd name="connsiteX11" fmla="*/ 45034 w 73331"/>
                    <a:gd name="connsiteY11" fmla="*/ 16260 h 69367"/>
                    <a:gd name="connsiteX12" fmla="*/ 16549 w 73331"/>
                    <a:gd name="connsiteY12" fmla="*/ 13411 h 69367"/>
                    <a:gd name="connsiteX13" fmla="*/ 12750 w 73331"/>
                    <a:gd name="connsiteY13" fmla="*/ 44730 h 693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3331" h="69367">
                      <a:moveTo>
                        <a:pt x="11616" y="7412"/>
                      </a:moveTo>
                      <a:cubicBezTo>
                        <a:pt x="25816" y="-5114"/>
                        <a:pt x="42714" y="-579"/>
                        <a:pt x="53977" y="12186"/>
                      </a:cubicBezTo>
                      <a:cubicBezTo>
                        <a:pt x="55058" y="13411"/>
                        <a:pt x="56924" y="15943"/>
                        <a:pt x="56924" y="15943"/>
                      </a:cubicBezTo>
                      <a:lnTo>
                        <a:pt x="17488" y="50722"/>
                      </a:lnTo>
                      <a:cubicBezTo>
                        <a:pt x="29418" y="63627"/>
                        <a:pt x="44718" y="62849"/>
                        <a:pt x="55346" y="53478"/>
                      </a:cubicBezTo>
                      <a:cubicBezTo>
                        <a:pt x="61039" y="48255"/>
                        <a:pt x="64641" y="41143"/>
                        <a:pt x="65481" y="33463"/>
                      </a:cubicBezTo>
                      <a:lnTo>
                        <a:pt x="73332" y="35983"/>
                      </a:lnTo>
                      <a:cubicBezTo>
                        <a:pt x="72069" y="45205"/>
                        <a:pt x="67568" y="53678"/>
                        <a:pt x="60635" y="59890"/>
                      </a:cubicBezTo>
                      <a:cubicBezTo>
                        <a:pt x="46742" y="73036"/>
                        <a:pt x="24820" y="72432"/>
                        <a:pt x="11673" y="58541"/>
                      </a:cubicBezTo>
                      <a:cubicBezTo>
                        <a:pt x="11117" y="57954"/>
                        <a:pt x="10581" y="57347"/>
                        <a:pt x="10068" y="56722"/>
                      </a:cubicBezTo>
                      <a:cubicBezTo>
                        <a:pt x="-4803" y="39866"/>
                        <a:pt x="-2281" y="19663"/>
                        <a:pt x="11616" y="7412"/>
                      </a:cubicBezTo>
                      <a:close/>
                      <a:moveTo>
                        <a:pt x="45034" y="16260"/>
                      </a:moveTo>
                      <a:cubicBezTo>
                        <a:pt x="35163" y="5893"/>
                        <a:pt x="24210" y="6655"/>
                        <a:pt x="16549" y="13411"/>
                      </a:cubicBezTo>
                      <a:cubicBezTo>
                        <a:pt x="7299" y="21258"/>
                        <a:pt x="5644" y="34900"/>
                        <a:pt x="12750" y="447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BE"/>
                </a:p>
              </p:txBody>
            </p:sp>
            <p:sp>
              <p:nvSpPr>
                <p:cNvPr id="246" name="Freeform 245">
                  <a:extLst>
                    <a:ext uri="{FF2B5EF4-FFF2-40B4-BE49-F238E27FC236}">
                      <a16:creationId xmlns:a16="http://schemas.microsoft.com/office/drawing/2014/main" id="{53FF6963-C8C4-6D4C-A2F1-B3F4ACEB10C9}"/>
                    </a:ext>
                  </a:extLst>
                </p:cNvPr>
                <p:cNvSpPr/>
                <p:nvPr/>
              </p:nvSpPr>
              <p:spPr>
                <a:xfrm>
                  <a:off x="7144961" y="2121535"/>
                  <a:ext cx="64784" cy="71980"/>
                </a:xfrm>
                <a:custGeom>
                  <a:avLst/>
                  <a:gdLst>
                    <a:gd name="connsiteX0" fmla="*/ 28060 w 64784"/>
                    <a:gd name="connsiteY0" fmla="*/ 63388 h 71980"/>
                    <a:gd name="connsiteX1" fmla="*/ 49303 w 64784"/>
                    <a:gd name="connsiteY1" fmla="*/ 57446 h 71980"/>
                    <a:gd name="connsiteX2" fmla="*/ 53511 w 64784"/>
                    <a:gd name="connsiteY2" fmla="*/ 40409 h 71980"/>
                    <a:gd name="connsiteX3" fmla="*/ 3724 w 64784"/>
                    <a:gd name="connsiteY3" fmla="*/ 36413 h 71980"/>
                    <a:gd name="connsiteX4" fmla="*/ 10650 w 64784"/>
                    <a:gd name="connsiteY4" fmla="*/ 7099 h 71980"/>
                    <a:gd name="connsiteX5" fmla="*/ 31929 w 64784"/>
                    <a:gd name="connsiteY5" fmla="*/ 95 h 71980"/>
                    <a:gd name="connsiteX6" fmla="*/ 32927 w 64784"/>
                    <a:gd name="connsiteY6" fmla="*/ 8278 h 71980"/>
                    <a:gd name="connsiteX7" fmla="*/ 15527 w 64784"/>
                    <a:gd name="connsiteY7" fmla="*/ 13833 h 71980"/>
                    <a:gd name="connsiteX8" fmla="*/ 11259 w 64784"/>
                    <a:gd name="connsiteY8" fmla="*/ 30574 h 71980"/>
                    <a:gd name="connsiteX9" fmla="*/ 61051 w 64784"/>
                    <a:gd name="connsiteY9" fmla="*/ 34570 h 71980"/>
                    <a:gd name="connsiteX10" fmla="*/ 54284 w 64784"/>
                    <a:gd name="connsiteY10" fmla="*/ 64099 h 71980"/>
                    <a:gd name="connsiteX11" fmla="*/ 28166 w 64784"/>
                    <a:gd name="connsiteY11" fmla="*/ 71748 h 71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4784" h="71980">
                      <a:moveTo>
                        <a:pt x="28060" y="63388"/>
                      </a:moveTo>
                      <a:cubicBezTo>
                        <a:pt x="35644" y="64239"/>
                        <a:pt x="43262" y="62108"/>
                        <a:pt x="49303" y="57446"/>
                      </a:cubicBezTo>
                      <a:cubicBezTo>
                        <a:pt x="55124" y="52941"/>
                        <a:pt x="57929" y="46115"/>
                        <a:pt x="53511" y="40409"/>
                      </a:cubicBezTo>
                      <a:cubicBezTo>
                        <a:pt x="44335" y="28561"/>
                        <a:pt x="17399" y="54071"/>
                        <a:pt x="3724" y="36413"/>
                      </a:cubicBezTo>
                      <a:cubicBezTo>
                        <a:pt x="-3790" y="26718"/>
                        <a:pt x="852" y="14687"/>
                        <a:pt x="10650" y="7099"/>
                      </a:cubicBezTo>
                      <a:cubicBezTo>
                        <a:pt x="16508" y="1991"/>
                        <a:pt x="24181" y="-534"/>
                        <a:pt x="31929" y="95"/>
                      </a:cubicBezTo>
                      <a:lnTo>
                        <a:pt x="32927" y="8278"/>
                      </a:lnTo>
                      <a:cubicBezTo>
                        <a:pt x="26625" y="7796"/>
                        <a:pt x="20383" y="9789"/>
                        <a:pt x="15527" y="13833"/>
                      </a:cubicBezTo>
                      <a:cubicBezTo>
                        <a:pt x="10028" y="18088"/>
                        <a:pt x="6587" y="24542"/>
                        <a:pt x="11259" y="30574"/>
                      </a:cubicBezTo>
                      <a:cubicBezTo>
                        <a:pt x="20521" y="42526"/>
                        <a:pt x="47201" y="16692"/>
                        <a:pt x="61051" y="34570"/>
                      </a:cubicBezTo>
                      <a:cubicBezTo>
                        <a:pt x="67888" y="43399"/>
                        <a:pt x="65163" y="55677"/>
                        <a:pt x="54284" y="64099"/>
                      </a:cubicBezTo>
                      <a:cubicBezTo>
                        <a:pt x="46972" y="70077"/>
                        <a:pt x="37548" y="72837"/>
                        <a:pt x="28166" y="7174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BE"/>
                </a:p>
              </p:txBody>
            </p:sp>
            <p:sp>
              <p:nvSpPr>
                <p:cNvPr id="247" name="Freeform 246">
                  <a:extLst>
                    <a:ext uri="{FF2B5EF4-FFF2-40B4-BE49-F238E27FC236}">
                      <a16:creationId xmlns:a16="http://schemas.microsoft.com/office/drawing/2014/main" id="{1B18C643-503A-3B49-97A4-162AFB3F8E3D}"/>
                    </a:ext>
                  </a:extLst>
                </p:cNvPr>
                <p:cNvSpPr/>
                <p:nvPr/>
              </p:nvSpPr>
              <p:spPr>
                <a:xfrm>
                  <a:off x="7055927" y="2643568"/>
                  <a:ext cx="99319" cy="105972"/>
                </a:xfrm>
                <a:custGeom>
                  <a:avLst/>
                  <a:gdLst>
                    <a:gd name="connsiteX0" fmla="*/ 66114 w 99319"/>
                    <a:gd name="connsiteY0" fmla="*/ 83740 h 105972"/>
                    <a:gd name="connsiteX1" fmla="*/ 33058 w 99319"/>
                    <a:gd name="connsiteY1" fmla="*/ 83740 h 105972"/>
                    <a:gd name="connsiteX2" fmla="*/ 26683 w 99319"/>
                    <a:gd name="connsiteY2" fmla="*/ 105972 h 105972"/>
                    <a:gd name="connsiteX3" fmla="*/ 0 w 99319"/>
                    <a:gd name="connsiteY3" fmla="*/ 105972 h 105972"/>
                    <a:gd name="connsiteX4" fmla="*/ 36024 w 99319"/>
                    <a:gd name="connsiteY4" fmla="*/ 0 h 105972"/>
                    <a:gd name="connsiteX5" fmla="*/ 63298 w 99319"/>
                    <a:gd name="connsiteY5" fmla="*/ 0 h 105972"/>
                    <a:gd name="connsiteX6" fmla="*/ 99319 w 99319"/>
                    <a:gd name="connsiteY6" fmla="*/ 105972 h 105972"/>
                    <a:gd name="connsiteX7" fmla="*/ 72638 w 99319"/>
                    <a:gd name="connsiteY7" fmla="*/ 105972 h 105972"/>
                    <a:gd name="connsiteX8" fmla="*/ 49511 w 99319"/>
                    <a:gd name="connsiteY8" fmla="*/ 24158 h 105972"/>
                    <a:gd name="connsiteX9" fmla="*/ 45214 w 99319"/>
                    <a:gd name="connsiteY9" fmla="*/ 42391 h 105972"/>
                    <a:gd name="connsiteX10" fmla="*/ 39136 w 99319"/>
                    <a:gd name="connsiteY10" fmla="*/ 62993 h 105972"/>
                    <a:gd name="connsiteX11" fmla="*/ 60036 w 99319"/>
                    <a:gd name="connsiteY11" fmla="*/ 62993 h 105972"/>
                    <a:gd name="connsiteX12" fmla="*/ 54107 w 99319"/>
                    <a:gd name="connsiteY12" fmla="*/ 42391 h 105972"/>
                    <a:gd name="connsiteX13" fmla="*/ 49808 w 99319"/>
                    <a:gd name="connsiteY13" fmla="*/ 24158 h 1059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9319" h="105972">
                      <a:moveTo>
                        <a:pt x="66114" y="83740"/>
                      </a:moveTo>
                      <a:lnTo>
                        <a:pt x="33058" y="83740"/>
                      </a:lnTo>
                      <a:lnTo>
                        <a:pt x="26683" y="105972"/>
                      </a:lnTo>
                      <a:lnTo>
                        <a:pt x="0" y="105972"/>
                      </a:lnTo>
                      <a:lnTo>
                        <a:pt x="36024" y="0"/>
                      </a:lnTo>
                      <a:lnTo>
                        <a:pt x="63298" y="0"/>
                      </a:lnTo>
                      <a:lnTo>
                        <a:pt x="99319" y="105972"/>
                      </a:lnTo>
                      <a:lnTo>
                        <a:pt x="72638" y="105972"/>
                      </a:lnTo>
                      <a:close/>
                      <a:moveTo>
                        <a:pt x="49511" y="24158"/>
                      </a:moveTo>
                      <a:cubicBezTo>
                        <a:pt x="49511" y="24158"/>
                        <a:pt x="47139" y="35718"/>
                        <a:pt x="45214" y="42391"/>
                      </a:cubicBezTo>
                      <a:lnTo>
                        <a:pt x="39136" y="62993"/>
                      </a:lnTo>
                      <a:lnTo>
                        <a:pt x="60036" y="62993"/>
                      </a:lnTo>
                      <a:lnTo>
                        <a:pt x="54107" y="42391"/>
                      </a:lnTo>
                      <a:cubicBezTo>
                        <a:pt x="52180" y="35718"/>
                        <a:pt x="49808" y="24158"/>
                        <a:pt x="49808" y="24158"/>
                      </a:cubicBezTo>
                      <a:close/>
                    </a:path>
                  </a:pathLst>
                </a:custGeom>
                <a:noFill/>
                <a:ln w="4067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BE"/>
                </a:p>
              </p:txBody>
            </p:sp>
            <p:sp>
              <p:nvSpPr>
                <p:cNvPr id="248" name="Freeform 247">
                  <a:extLst>
                    <a:ext uri="{FF2B5EF4-FFF2-40B4-BE49-F238E27FC236}">
                      <a16:creationId xmlns:a16="http://schemas.microsoft.com/office/drawing/2014/main" id="{AEBD9DB7-6169-3A48-A719-132411669FA6}"/>
                    </a:ext>
                  </a:extLst>
                </p:cNvPr>
                <p:cNvSpPr/>
                <p:nvPr/>
              </p:nvSpPr>
              <p:spPr>
                <a:xfrm>
                  <a:off x="7160733" y="2664320"/>
                  <a:ext cx="80938" cy="85220"/>
                </a:xfrm>
                <a:custGeom>
                  <a:avLst/>
                  <a:gdLst>
                    <a:gd name="connsiteX0" fmla="*/ 0 w 80938"/>
                    <a:gd name="connsiteY0" fmla="*/ 33050 h 85220"/>
                    <a:gd name="connsiteX1" fmla="*/ 30390 w 80938"/>
                    <a:gd name="connsiteY1" fmla="*/ 33050 h 85220"/>
                    <a:gd name="connsiteX2" fmla="*/ 30390 w 80938"/>
                    <a:gd name="connsiteY2" fmla="*/ 0 h 85220"/>
                    <a:gd name="connsiteX3" fmla="*/ 50549 w 80938"/>
                    <a:gd name="connsiteY3" fmla="*/ 0 h 85220"/>
                    <a:gd name="connsiteX4" fmla="*/ 50549 w 80938"/>
                    <a:gd name="connsiteY4" fmla="*/ 33050 h 85220"/>
                    <a:gd name="connsiteX5" fmla="*/ 80939 w 80938"/>
                    <a:gd name="connsiteY5" fmla="*/ 33050 h 85220"/>
                    <a:gd name="connsiteX6" fmla="*/ 80939 w 80938"/>
                    <a:gd name="connsiteY6" fmla="*/ 52316 h 85220"/>
                    <a:gd name="connsiteX7" fmla="*/ 50549 w 80938"/>
                    <a:gd name="connsiteY7" fmla="*/ 52316 h 85220"/>
                    <a:gd name="connsiteX8" fmla="*/ 50549 w 80938"/>
                    <a:gd name="connsiteY8" fmla="*/ 85221 h 85220"/>
                    <a:gd name="connsiteX9" fmla="*/ 30390 w 80938"/>
                    <a:gd name="connsiteY9" fmla="*/ 85221 h 85220"/>
                    <a:gd name="connsiteX10" fmla="*/ 30390 w 80938"/>
                    <a:gd name="connsiteY10" fmla="*/ 52316 h 85220"/>
                    <a:gd name="connsiteX11" fmla="*/ 0 w 80938"/>
                    <a:gd name="connsiteY11" fmla="*/ 52316 h 852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80938" h="85220">
                      <a:moveTo>
                        <a:pt x="0" y="33050"/>
                      </a:moveTo>
                      <a:lnTo>
                        <a:pt x="30390" y="33050"/>
                      </a:lnTo>
                      <a:lnTo>
                        <a:pt x="30390" y="0"/>
                      </a:lnTo>
                      <a:lnTo>
                        <a:pt x="50549" y="0"/>
                      </a:lnTo>
                      <a:lnTo>
                        <a:pt x="50549" y="33050"/>
                      </a:lnTo>
                      <a:lnTo>
                        <a:pt x="80939" y="33050"/>
                      </a:lnTo>
                      <a:lnTo>
                        <a:pt x="80939" y="52316"/>
                      </a:lnTo>
                      <a:lnTo>
                        <a:pt x="50549" y="52316"/>
                      </a:lnTo>
                      <a:lnTo>
                        <a:pt x="50549" y="85221"/>
                      </a:lnTo>
                      <a:lnTo>
                        <a:pt x="30390" y="85221"/>
                      </a:lnTo>
                      <a:lnTo>
                        <a:pt x="30390" y="52316"/>
                      </a:lnTo>
                      <a:lnTo>
                        <a:pt x="0" y="52316"/>
                      </a:lnTo>
                      <a:close/>
                    </a:path>
                  </a:pathLst>
                </a:custGeom>
                <a:noFill/>
                <a:ln w="4067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BE"/>
                </a:p>
              </p:txBody>
            </p:sp>
            <p:sp>
              <p:nvSpPr>
                <p:cNvPr id="249" name="Freeform 248">
                  <a:extLst>
                    <a:ext uri="{FF2B5EF4-FFF2-40B4-BE49-F238E27FC236}">
                      <a16:creationId xmlns:a16="http://schemas.microsoft.com/office/drawing/2014/main" id="{A9AC5B5E-0A09-504E-A7EC-17468B5623A7}"/>
                    </a:ext>
                  </a:extLst>
                </p:cNvPr>
                <p:cNvSpPr/>
                <p:nvPr/>
              </p:nvSpPr>
              <p:spPr>
                <a:xfrm>
                  <a:off x="7009606" y="2557385"/>
                  <a:ext cx="278386" cy="278338"/>
                </a:xfrm>
                <a:custGeom>
                  <a:avLst/>
                  <a:gdLst>
                    <a:gd name="connsiteX0" fmla="*/ 278386 w 278386"/>
                    <a:gd name="connsiteY0" fmla="*/ 139169 h 278338"/>
                    <a:gd name="connsiteX1" fmla="*/ 139193 w 278386"/>
                    <a:gd name="connsiteY1" fmla="*/ 278338 h 278338"/>
                    <a:gd name="connsiteX2" fmla="*/ -1 w 278386"/>
                    <a:gd name="connsiteY2" fmla="*/ 139169 h 278338"/>
                    <a:gd name="connsiteX3" fmla="*/ 139193 w 278386"/>
                    <a:gd name="connsiteY3" fmla="*/ 0 h 278338"/>
                    <a:gd name="connsiteX4" fmla="*/ 278386 w 278386"/>
                    <a:gd name="connsiteY4" fmla="*/ 139169 h 278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86" h="278338">
                      <a:moveTo>
                        <a:pt x="278386" y="139169"/>
                      </a:moveTo>
                      <a:cubicBezTo>
                        <a:pt x="278386" y="216030"/>
                        <a:pt x="216067" y="278338"/>
                        <a:pt x="139193" y="278338"/>
                      </a:cubicBezTo>
                      <a:cubicBezTo>
                        <a:pt x="62319" y="278338"/>
                        <a:pt x="-1" y="216030"/>
                        <a:pt x="-1" y="139169"/>
                      </a:cubicBezTo>
                      <a:cubicBezTo>
                        <a:pt x="-1" y="62308"/>
                        <a:pt x="62319" y="0"/>
                        <a:pt x="139193" y="0"/>
                      </a:cubicBezTo>
                      <a:cubicBezTo>
                        <a:pt x="216067" y="0"/>
                        <a:pt x="278386" y="62308"/>
                        <a:pt x="278386" y="139169"/>
                      </a:cubicBezTo>
                      <a:close/>
                    </a:path>
                  </a:pathLst>
                </a:custGeom>
                <a:noFill/>
                <a:ln w="4067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BE"/>
                </a:p>
              </p:txBody>
            </p:sp>
          </p:grpSp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F8499292-31FB-40F7-BD75-D73B2ECDCB3B}"/>
                  </a:ext>
                </a:extLst>
              </p:cNvPr>
              <p:cNvSpPr/>
              <p:nvPr/>
            </p:nvSpPr>
            <p:spPr>
              <a:xfrm rot="18190737">
                <a:off x="6068837" y="1792070"/>
                <a:ext cx="1528973" cy="312712"/>
              </a:xfrm>
              <a:prstGeom prst="rect">
                <a:avLst/>
              </a:prstGeom>
              <a:solidFill>
                <a:srgbClr val="D0D3D4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54" name="Rechteck 153">
                <a:extLst>
                  <a:ext uri="{FF2B5EF4-FFF2-40B4-BE49-F238E27FC236}">
                    <a16:creationId xmlns:a16="http://schemas.microsoft.com/office/drawing/2014/main" id="{65CA16A7-F068-46F7-A30A-FF9B50CF0B46}"/>
                  </a:ext>
                </a:extLst>
              </p:cNvPr>
              <p:cNvSpPr/>
              <p:nvPr/>
            </p:nvSpPr>
            <p:spPr>
              <a:xfrm rot="19900042">
                <a:off x="7184504" y="1045684"/>
                <a:ext cx="592829" cy="320058"/>
              </a:xfrm>
              <a:prstGeom prst="rect">
                <a:avLst/>
              </a:prstGeom>
              <a:solidFill>
                <a:srgbClr val="D0D3D4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6B6A8F55-31C9-47A8-A29F-3AA8652F8C13}"/>
                  </a:ext>
                </a:extLst>
              </p:cNvPr>
              <p:cNvSpPr txBox="1"/>
              <p:nvPr/>
            </p:nvSpPr>
            <p:spPr>
              <a:xfrm rot="19134861">
                <a:off x="6305475" y="1461804"/>
                <a:ext cx="2369106" cy="975651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Up">
                  <a:avLst>
                    <a:gd name="adj" fmla="val 11816126"/>
                  </a:avLst>
                </a:prstTxWarp>
                <a:spAutoFit/>
              </a:bodyPr>
              <a:lstStyle/>
              <a:p>
                <a:pPr algn="l"/>
                <a:r>
                  <a:rPr lang="de-DE" dirty="0">
                    <a:solidFill>
                      <a:srgbClr val="001489"/>
                    </a:solidFill>
                    <a:latin typeface="Museo Sans 300" panose="02000000000000000000" pitchFamily="50" charset="0"/>
                  </a:rPr>
                  <a:t>Unsere Gesellschaft</a:t>
                </a:r>
              </a:p>
            </p:txBody>
          </p:sp>
          <p:sp>
            <p:nvSpPr>
              <p:cNvPr id="156" name="Rechteck 155">
                <a:extLst>
                  <a:ext uri="{FF2B5EF4-FFF2-40B4-BE49-F238E27FC236}">
                    <a16:creationId xmlns:a16="http://schemas.microsoft.com/office/drawing/2014/main" id="{CB60281B-7A47-4138-AB42-8990469E69F8}"/>
                  </a:ext>
                </a:extLst>
              </p:cNvPr>
              <p:cNvSpPr/>
              <p:nvPr/>
            </p:nvSpPr>
            <p:spPr>
              <a:xfrm rot="2638095">
                <a:off x="9184297" y="1499669"/>
                <a:ext cx="1528973" cy="312712"/>
              </a:xfrm>
              <a:prstGeom prst="rect">
                <a:avLst/>
              </a:prstGeom>
              <a:solidFill>
                <a:srgbClr val="D0D3D4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57" name="Rechteck 156">
                <a:extLst>
                  <a:ext uri="{FF2B5EF4-FFF2-40B4-BE49-F238E27FC236}">
                    <a16:creationId xmlns:a16="http://schemas.microsoft.com/office/drawing/2014/main" id="{F7D63831-9A38-481A-9389-617F743CC38A}"/>
                  </a:ext>
                </a:extLst>
              </p:cNvPr>
              <p:cNvSpPr/>
              <p:nvPr/>
            </p:nvSpPr>
            <p:spPr>
              <a:xfrm rot="2045408">
                <a:off x="8929996" y="969919"/>
                <a:ext cx="592829" cy="320058"/>
              </a:xfrm>
              <a:prstGeom prst="rect">
                <a:avLst/>
              </a:prstGeom>
              <a:solidFill>
                <a:srgbClr val="D0D3D4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55" name="Textfeld 154">
                <a:extLst>
                  <a:ext uri="{FF2B5EF4-FFF2-40B4-BE49-F238E27FC236}">
                    <a16:creationId xmlns:a16="http://schemas.microsoft.com/office/drawing/2014/main" id="{7A8891DD-88B3-4DAB-96E8-AFBB06840405}"/>
                  </a:ext>
                </a:extLst>
              </p:cNvPr>
              <p:cNvSpPr txBox="1"/>
              <p:nvPr/>
            </p:nvSpPr>
            <p:spPr>
              <a:xfrm rot="2635472">
                <a:off x="8026472" y="1380234"/>
                <a:ext cx="2587642" cy="1749469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Up">
                  <a:avLst>
                    <a:gd name="adj" fmla="val 13392085"/>
                  </a:avLst>
                </a:prstTxWarp>
                <a:spAutoFit/>
              </a:bodyPr>
              <a:lstStyle/>
              <a:p>
                <a:pPr algn="l"/>
                <a:r>
                  <a:rPr lang="de-DE" sz="2800" dirty="0">
                    <a:solidFill>
                      <a:srgbClr val="001489"/>
                    </a:solidFill>
                    <a:latin typeface="Museo Sans 300" panose="02000000000000000000" pitchFamily="50" charset="0"/>
                  </a:rPr>
                  <a:t>Unsere Belegschaft</a:t>
                </a:r>
              </a:p>
            </p:txBody>
          </p:sp>
          <p:sp>
            <p:nvSpPr>
              <p:cNvPr id="158" name="Rechteck 157">
                <a:extLst>
                  <a:ext uri="{FF2B5EF4-FFF2-40B4-BE49-F238E27FC236}">
                    <a16:creationId xmlns:a16="http://schemas.microsoft.com/office/drawing/2014/main" id="{C2813689-D287-41E2-9027-251B6402B920}"/>
                  </a:ext>
                </a:extLst>
              </p:cNvPr>
              <p:cNvSpPr/>
              <p:nvPr/>
            </p:nvSpPr>
            <p:spPr>
              <a:xfrm rot="18387759">
                <a:off x="10014676" y="4083590"/>
                <a:ext cx="592829" cy="320058"/>
              </a:xfrm>
              <a:prstGeom prst="rect">
                <a:avLst/>
              </a:prstGeom>
              <a:solidFill>
                <a:srgbClr val="D0D3D4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59" name="Rechteck 158">
                <a:extLst>
                  <a:ext uri="{FF2B5EF4-FFF2-40B4-BE49-F238E27FC236}">
                    <a16:creationId xmlns:a16="http://schemas.microsoft.com/office/drawing/2014/main" id="{567BB55A-B3D2-4404-BB68-CE1F6EA70C45}"/>
                  </a:ext>
                </a:extLst>
              </p:cNvPr>
              <p:cNvSpPr/>
              <p:nvPr/>
            </p:nvSpPr>
            <p:spPr>
              <a:xfrm rot="19131141">
                <a:off x="9096384" y="4578243"/>
                <a:ext cx="1378136" cy="279261"/>
              </a:xfrm>
              <a:prstGeom prst="rect">
                <a:avLst/>
              </a:prstGeom>
              <a:solidFill>
                <a:srgbClr val="D0D3D4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51" name="Textfeld 250">
                <a:extLst>
                  <a:ext uri="{FF2B5EF4-FFF2-40B4-BE49-F238E27FC236}">
                    <a16:creationId xmlns:a16="http://schemas.microsoft.com/office/drawing/2014/main" id="{D7D914EF-9A56-4554-B38E-4DE4CE6D7819}"/>
                  </a:ext>
                </a:extLst>
              </p:cNvPr>
              <p:cNvSpPr txBox="1"/>
              <p:nvPr/>
            </p:nvSpPr>
            <p:spPr>
              <a:xfrm rot="7839468">
                <a:off x="7612828" y="2494949"/>
                <a:ext cx="3111906" cy="2465470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Down">
                  <a:avLst>
                    <a:gd name="adj" fmla="val 13511722"/>
                  </a:avLst>
                </a:prstTxWarp>
                <a:spAutoFit/>
              </a:bodyPr>
              <a:lstStyle/>
              <a:p>
                <a:pPr algn="l"/>
                <a:r>
                  <a:rPr lang="de-DE" sz="2000" dirty="0">
                    <a:solidFill>
                      <a:srgbClr val="001489"/>
                    </a:solidFill>
                    <a:latin typeface="Museo Sans 300" panose="02000000000000000000" pitchFamily="50" charset="0"/>
                  </a:rPr>
                  <a:t>Unsere  </a:t>
                </a:r>
                <a:r>
                  <a:rPr lang="de-DE" sz="2000" dirty="0" err="1">
                    <a:solidFill>
                      <a:srgbClr val="001489"/>
                    </a:solidFill>
                    <a:latin typeface="Museo Sans 300" panose="02000000000000000000" pitchFamily="50" charset="0"/>
                  </a:rPr>
                  <a:t>Aktionär:innen</a:t>
                </a:r>
                <a:endParaRPr lang="de-DE" sz="2000" dirty="0">
                  <a:solidFill>
                    <a:srgbClr val="001489"/>
                  </a:solidFill>
                  <a:latin typeface="Museo Sans 300" panose="02000000000000000000" pitchFamily="50" charset="0"/>
                </a:endParaRPr>
              </a:p>
            </p:txBody>
          </p:sp>
          <p:sp>
            <p:nvSpPr>
              <p:cNvPr id="253" name="Rechteck 252">
                <a:extLst>
                  <a:ext uri="{FF2B5EF4-FFF2-40B4-BE49-F238E27FC236}">
                    <a16:creationId xmlns:a16="http://schemas.microsoft.com/office/drawing/2014/main" id="{48792FAE-EFB9-4225-A557-DB9D717241EC}"/>
                  </a:ext>
                </a:extLst>
              </p:cNvPr>
              <p:cNvSpPr/>
              <p:nvPr/>
            </p:nvSpPr>
            <p:spPr>
              <a:xfrm rot="2815695">
                <a:off x="6243886" y="4275807"/>
                <a:ext cx="1378136" cy="279261"/>
              </a:xfrm>
              <a:prstGeom prst="rect">
                <a:avLst/>
              </a:prstGeom>
              <a:solidFill>
                <a:srgbClr val="D0D3D4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52" name="Textfeld 251">
                <a:extLst>
                  <a:ext uri="{FF2B5EF4-FFF2-40B4-BE49-F238E27FC236}">
                    <a16:creationId xmlns:a16="http://schemas.microsoft.com/office/drawing/2014/main" id="{238E6BD1-2418-41DE-A418-26F219CE1D46}"/>
                  </a:ext>
                </a:extLst>
              </p:cNvPr>
              <p:cNvSpPr txBox="1"/>
              <p:nvPr/>
            </p:nvSpPr>
            <p:spPr>
              <a:xfrm rot="13124981">
                <a:off x="6363062" y="2751364"/>
                <a:ext cx="2952065" cy="2237665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Down">
                  <a:avLst>
                    <a:gd name="adj" fmla="val 13511722"/>
                  </a:avLst>
                </a:prstTxWarp>
                <a:spAutoFit/>
              </a:bodyPr>
              <a:lstStyle/>
              <a:p>
                <a:pPr algn="l"/>
                <a:r>
                  <a:rPr lang="de-DE" sz="2000" dirty="0">
                    <a:solidFill>
                      <a:srgbClr val="001489"/>
                    </a:solidFill>
                    <a:latin typeface="Museo Sans 300" panose="02000000000000000000" pitchFamily="50" charset="0"/>
                  </a:rPr>
                  <a:t>Der Planet</a:t>
                </a:r>
              </a:p>
            </p:txBody>
          </p:sp>
          <p:sp>
            <p:nvSpPr>
              <p:cNvPr id="6" name="Rechteck 5">
                <a:extLst>
                  <a:ext uri="{FF2B5EF4-FFF2-40B4-BE49-F238E27FC236}">
                    <a16:creationId xmlns:a16="http://schemas.microsoft.com/office/drawing/2014/main" id="{8D130F25-3A50-4843-9751-80ED308D3A1C}"/>
                  </a:ext>
                </a:extLst>
              </p:cNvPr>
              <p:cNvSpPr/>
              <p:nvPr/>
            </p:nvSpPr>
            <p:spPr>
              <a:xfrm rot="602930">
                <a:off x="6853130" y="2371292"/>
                <a:ext cx="318383" cy="918844"/>
              </a:xfrm>
              <a:prstGeom prst="rect">
                <a:avLst/>
              </a:prstGeom>
              <a:solidFill>
                <a:srgbClr val="001489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 dirty="0">
                  <a:solidFill>
                    <a:srgbClr val="001489"/>
                  </a:solidFill>
                </a:endParaRPr>
              </a:p>
            </p:txBody>
          </p:sp>
          <p:sp>
            <p:nvSpPr>
              <p:cNvPr id="255" name="Rechteck 254">
                <a:extLst>
                  <a:ext uri="{FF2B5EF4-FFF2-40B4-BE49-F238E27FC236}">
                    <a16:creationId xmlns:a16="http://schemas.microsoft.com/office/drawing/2014/main" id="{96A92DFF-2325-4AF3-BD99-CAC7A0C18852}"/>
                  </a:ext>
                </a:extLst>
              </p:cNvPr>
              <p:cNvSpPr/>
              <p:nvPr/>
            </p:nvSpPr>
            <p:spPr>
              <a:xfrm rot="18646900">
                <a:off x="9372283" y="1524989"/>
                <a:ext cx="344625" cy="918844"/>
              </a:xfrm>
              <a:prstGeom prst="rect">
                <a:avLst/>
              </a:prstGeom>
              <a:solidFill>
                <a:srgbClr val="001489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 dirty="0">
                  <a:solidFill>
                    <a:srgbClr val="001489"/>
                  </a:solidFill>
                </a:endParaRPr>
              </a:p>
            </p:txBody>
          </p:sp>
          <p:sp>
            <p:nvSpPr>
              <p:cNvPr id="256" name="Rechteck 255">
                <a:extLst>
                  <a:ext uri="{FF2B5EF4-FFF2-40B4-BE49-F238E27FC236}">
                    <a16:creationId xmlns:a16="http://schemas.microsoft.com/office/drawing/2014/main" id="{E439033D-38F4-496F-9186-AC10E4748EAC}"/>
                  </a:ext>
                </a:extLst>
              </p:cNvPr>
              <p:cNvSpPr/>
              <p:nvPr/>
            </p:nvSpPr>
            <p:spPr>
              <a:xfrm rot="2104752">
                <a:off x="7178548" y="1723413"/>
                <a:ext cx="318383" cy="918844"/>
              </a:xfrm>
              <a:prstGeom prst="rect">
                <a:avLst/>
              </a:prstGeom>
              <a:solidFill>
                <a:srgbClr val="001489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 dirty="0">
                  <a:solidFill>
                    <a:srgbClr val="001489"/>
                  </a:solidFill>
                </a:endParaRPr>
              </a:p>
            </p:txBody>
          </p:sp>
          <p:sp>
            <p:nvSpPr>
              <p:cNvPr id="254" name="Textfeld 253">
                <a:extLst>
                  <a:ext uri="{FF2B5EF4-FFF2-40B4-BE49-F238E27FC236}">
                    <a16:creationId xmlns:a16="http://schemas.microsoft.com/office/drawing/2014/main" id="{54D2DAE2-06AB-47CC-A255-EEBCFA1E582D}"/>
                  </a:ext>
                </a:extLst>
              </p:cNvPr>
              <p:cNvSpPr txBox="1"/>
              <p:nvPr/>
            </p:nvSpPr>
            <p:spPr>
              <a:xfrm rot="7334016">
                <a:off x="6703074" y="2010764"/>
                <a:ext cx="2129721" cy="1172096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Up">
                  <a:avLst>
                    <a:gd name="adj" fmla="val 1559071"/>
                  </a:avLst>
                </a:prstTxWarp>
                <a:spAutoFit/>
              </a:bodyPr>
              <a:lstStyle/>
              <a:p>
                <a:pPr algn="l"/>
                <a:r>
                  <a:rPr lang="de-DE" dirty="0">
                    <a:solidFill>
                      <a:schemeClr val="bg1"/>
                    </a:solidFill>
                    <a:latin typeface="Museo Sans 300" panose="02000000000000000000" pitchFamily="50" charset="0"/>
                  </a:rPr>
                  <a:t>Einzigartige Ergebnisse</a:t>
                </a:r>
              </a:p>
            </p:txBody>
          </p:sp>
          <p:sp>
            <p:nvSpPr>
              <p:cNvPr id="258" name="Rechteck 257">
                <a:extLst>
                  <a:ext uri="{FF2B5EF4-FFF2-40B4-BE49-F238E27FC236}">
                    <a16:creationId xmlns:a16="http://schemas.microsoft.com/office/drawing/2014/main" id="{E66F6E2E-0E8D-4F3D-A9C7-7BE15AF1A5E5}"/>
                  </a:ext>
                </a:extLst>
              </p:cNvPr>
              <p:cNvSpPr/>
              <p:nvPr/>
            </p:nvSpPr>
            <p:spPr>
              <a:xfrm rot="20650636">
                <a:off x="9822739" y="2223197"/>
                <a:ext cx="344625" cy="918844"/>
              </a:xfrm>
              <a:prstGeom prst="rect">
                <a:avLst/>
              </a:prstGeom>
              <a:solidFill>
                <a:srgbClr val="001489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 dirty="0">
                  <a:solidFill>
                    <a:srgbClr val="001489"/>
                  </a:solidFill>
                </a:endParaRPr>
              </a:p>
            </p:txBody>
          </p:sp>
          <p:sp>
            <p:nvSpPr>
              <p:cNvPr id="259" name="Rechteck 258">
                <a:extLst>
                  <a:ext uri="{FF2B5EF4-FFF2-40B4-BE49-F238E27FC236}">
                    <a16:creationId xmlns:a16="http://schemas.microsoft.com/office/drawing/2014/main" id="{0D458E20-752E-48C2-82E0-C330333D3896}"/>
                  </a:ext>
                </a:extLst>
              </p:cNvPr>
              <p:cNvSpPr/>
              <p:nvPr/>
            </p:nvSpPr>
            <p:spPr>
              <a:xfrm rot="21285656">
                <a:off x="9827220" y="2869464"/>
                <a:ext cx="344625" cy="595649"/>
              </a:xfrm>
              <a:prstGeom prst="rect">
                <a:avLst/>
              </a:prstGeom>
              <a:solidFill>
                <a:srgbClr val="001489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 dirty="0">
                  <a:solidFill>
                    <a:srgbClr val="001489"/>
                  </a:solidFill>
                </a:endParaRPr>
              </a:p>
            </p:txBody>
          </p:sp>
          <p:sp>
            <p:nvSpPr>
              <p:cNvPr id="257" name="Textfeld 256">
                <a:extLst>
                  <a:ext uri="{FF2B5EF4-FFF2-40B4-BE49-F238E27FC236}">
                    <a16:creationId xmlns:a16="http://schemas.microsoft.com/office/drawing/2014/main" id="{4000ABB8-C23C-422D-8040-BF305D3C95E3}"/>
                  </a:ext>
                </a:extLst>
              </p:cNvPr>
              <p:cNvSpPr txBox="1"/>
              <p:nvPr/>
            </p:nvSpPr>
            <p:spPr>
              <a:xfrm rot="14142918">
                <a:off x="8216520" y="2083793"/>
                <a:ext cx="2129721" cy="1172096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Up">
                  <a:avLst>
                    <a:gd name="adj" fmla="val 1559071"/>
                  </a:avLst>
                </a:prstTxWarp>
                <a:spAutoFit/>
              </a:bodyPr>
              <a:lstStyle/>
              <a:p>
                <a:pPr algn="l"/>
                <a:r>
                  <a:rPr lang="de-DE" dirty="0">
                    <a:solidFill>
                      <a:schemeClr val="bg1"/>
                    </a:solidFill>
                    <a:latin typeface="Museo Sans 300" panose="02000000000000000000" pitchFamily="50" charset="0"/>
                  </a:rPr>
                  <a:t>Individuelle Erfahrungen</a:t>
                </a:r>
              </a:p>
            </p:txBody>
          </p:sp>
          <p:sp>
            <p:nvSpPr>
              <p:cNvPr id="261" name="Rechteck 260">
                <a:extLst>
                  <a:ext uri="{FF2B5EF4-FFF2-40B4-BE49-F238E27FC236}">
                    <a16:creationId xmlns:a16="http://schemas.microsoft.com/office/drawing/2014/main" id="{6E59D2FA-B165-4BC3-A5C2-F82E98379D8D}"/>
                  </a:ext>
                </a:extLst>
              </p:cNvPr>
              <p:cNvSpPr/>
              <p:nvPr/>
            </p:nvSpPr>
            <p:spPr>
              <a:xfrm rot="17466167">
                <a:off x="8035462" y="4004632"/>
                <a:ext cx="233062" cy="918844"/>
              </a:xfrm>
              <a:prstGeom prst="rect">
                <a:avLst/>
              </a:prstGeom>
              <a:solidFill>
                <a:srgbClr val="001489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 dirty="0">
                  <a:solidFill>
                    <a:srgbClr val="001489"/>
                  </a:solidFill>
                </a:endParaRPr>
              </a:p>
            </p:txBody>
          </p:sp>
          <p:sp>
            <p:nvSpPr>
              <p:cNvPr id="262" name="Rechteck 261">
                <a:extLst>
                  <a:ext uri="{FF2B5EF4-FFF2-40B4-BE49-F238E27FC236}">
                    <a16:creationId xmlns:a16="http://schemas.microsoft.com/office/drawing/2014/main" id="{A7F95DDC-ED26-4502-9778-C6209461361B}"/>
                  </a:ext>
                </a:extLst>
              </p:cNvPr>
              <p:cNvSpPr/>
              <p:nvPr/>
            </p:nvSpPr>
            <p:spPr>
              <a:xfrm rot="14917837">
                <a:off x="8861471" y="4045983"/>
                <a:ext cx="344625" cy="918844"/>
              </a:xfrm>
              <a:prstGeom prst="rect">
                <a:avLst/>
              </a:prstGeom>
              <a:solidFill>
                <a:srgbClr val="001489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 dirty="0">
                  <a:solidFill>
                    <a:srgbClr val="001489"/>
                  </a:solidFill>
                </a:endParaRPr>
              </a:p>
            </p:txBody>
          </p:sp>
          <p:sp>
            <p:nvSpPr>
              <p:cNvPr id="260" name="Textfeld 259">
                <a:extLst>
                  <a:ext uri="{FF2B5EF4-FFF2-40B4-BE49-F238E27FC236}">
                    <a16:creationId xmlns:a16="http://schemas.microsoft.com/office/drawing/2014/main" id="{7100FE95-AAAD-4E11-B3A5-E67F3B445F1A}"/>
                  </a:ext>
                </a:extLst>
              </p:cNvPr>
              <p:cNvSpPr txBox="1"/>
              <p:nvPr/>
            </p:nvSpPr>
            <p:spPr>
              <a:xfrm rot="10800000">
                <a:off x="7309497" y="2685107"/>
                <a:ext cx="2491248" cy="1933018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Down">
                  <a:avLst>
                    <a:gd name="adj" fmla="val 13511722"/>
                  </a:avLst>
                </a:prstTxWarp>
                <a:spAutoFit/>
              </a:bodyPr>
              <a:lstStyle/>
              <a:p>
                <a:pPr algn="l"/>
                <a:r>
                  <a:rPr lang="de-DE" sz="2000" dirty="0">
                    <a:solidFill>
                      <a:schemeClr val="bg1"/>
                    </a:solidFill>
                    <a:latin typeface="Museo Sans 300" panose="02000000000000000000" pitchFamily="50" charset="0"/>
                  </a:rPr>
                  <a:t>Zugang sicherstellen</a:t>
                </a:r>
              </a:p>
            </p:txBody>
          </p:sp>
          <p:sp>
            <p:nvSpPr>
              <p:cNvPr id="263" name="Rechteck 262">
                <a:extLst>
                  <a:ext uri="{FF2B5EF4-FFF2-40B4-BE49-F238E27FC236}">
                    <a16:creationId xmlns:a16="http://schemas.microsoft.com/office/drawing/2014/main" id="{71EB668B-9C1D-4749-8CEF-783436366294}"/>
                  </a:ext>
                </a:extLst>
              </p:cNvPr>
              <p:cNvSpPr/>
              <p:nvPr/>
            </p:nvSpPr>
            <p:spPr>
              <a:xfrm rot="16200000">
                <a:off x="8219998" y="2879310"/>
                <a:ext cx="550937" cy="96548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 dirty="0">
                  <a:solidFill>
                    <a:srgbClr val="001489"/>
                  </a:solidFill>
                </a:endParaRPr>
              </a:p>
            </p:txBody>
          </p:sp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02E728CB-7544-47D0-BD62-692141E340E2}"/>
                  </a:ext>
                </a:extLst>
              </p:cNvPr>
              <p:cNvSpPr/>
              <p:nvPr/>
            </p:nvSpPr>
            <p:spPr>
              <a:xfrm>
                <a:off x="7948199" y="3215360"/>
                <a:ext cx="1163056" cy="39446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200" dirty="0">
                    <a:solidFill>
                      <a:schemeClr val="accent1"/>
                    </a:solidFill>
                  </a:rPr>
                  <a:t>Spezifische Patient:innen-</a:t>
                </a:r>
              </a:p>
              <a:p>
                <a:pPr algn="ctr"/>
                <a:r>
                  <a:rPr lang="de-DE" sz="1200" dirty="0">
                    <a:solidFill>
                      <a:schemeClr val="accent1"/>
                    </a:solidFill>
                  </a:rPr>
                  <a:t>populationen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9523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77F7D8A-8EB6-A444-83CE-6259C4B24D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3669021"/>
            <a:ext cx="4538916" cy="2086725"/>
          </a:xfrm>
        </p:spPr>
        <p:txBody>
          <a:bodyPr/>
          <a:lstStyle/>
          <a:p>
            <a:r>
              <a:rPr lang="de-DE" sz="2400" b="0" dirty="0">
                <a:solidFill>
                  <a:schemeClr val="tx1"/>
                </a:solidFill>
              </a:rPr>
              <a:t>Wir glauben, </a:t>
            </a:r>
            <a:r>
              <a:rPr lang="de-DE" sz="2400" dirty="0">
                <a:solidFill>
                  <a:srgbClr val="001489"/>
                </a:solidFill>
              </a:rPr>
              <a:t>dass jeder Mensch es verdient, das bestmögliche Leben zu führen </a:t>
            </a:r>
            <a:r>
              <a:rPr lang="de-DE" sz="2400" b="0" dirty="0">
                <a:solidFill>
                  <a:schemeClr val="tx1"/>
                </a:solidFill>
              </a:rPr>
              <a:t>- so frei wie möglich von den Herausforderungen und der Ungewissheit einer Erkrankung.</a:t>
            </a:r>
            <a:endParaRPr lang="en-BE" sz="2400" b="0" dirty="0">
              <a:solidFill>
                <a:schemeClr val="tx1"/>
              </a:solidFill>
            </a:endParaRPr>
          </a:p>
        </p:txBody>
      </p:sp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508084D7-BB22-5443-8F9E-4C5667F0C09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7745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UCB 2022">
  <a:themeElements>
    <a:clrScheme name="UCB 2022 NEW">
      <a:dk1>
        <a:srgbClr val="4B4F54"/>
      </a:dk1>
      <a:lt1>
        <a:srgbClr val="FFFFFF"/>
      </a:lt1>
      <a:dk2>
        <a:srgbClr val="4B4F54"/>
      </a:dk2>
      <a:lt2>
        <a:srgbClr val="D2D3D3"/>
      </a:lt2>
      <a:accent1>
        <a:srgbClr val="001489"/>
      </a:accent1>
      <a:accent2>
        <a:srgbClr val="F18070"/>
      </a:accent2>
      <a:accent3>
        <a:srgbClr val="FFC658"/>
      </a:accent3>
      <a:accent4>
        <a:srgbClr val="CBB9D5"/>
      </a:accent4>
      <a:accent5>
        <a:srgbClr val="71C5E8"/>
      </a:accent5>
      <a:accent6>
        <a:srgbClr val="6BCABA"/>
      </a:accent6>
      <a:hlink>
        <a:srgbClr val="001489"/>
      </a:hlink>
      <a:folHlink>
        <a:srgbClr val="4B4F54"/>
      </a:folHlink>
    </a:clrScheme>
    <a:fontScheme name="UCB2022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accent1"/>
          </a:solidFill>
        </a:ln>
      </a:spPr>
      <a:bodyPr rtlCol="0" anchor="ctr"/>
      <a:lstStyle>
        <a:defPPr algn="ctr">
          <a:defRPr sz="1400" dirty="0" smtClean="0">
            <a:solidFill>
              <a:schemeClr val="accen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noFill/>
        <a:ln w="12700" cap="flat" cmpd="sng" algn="ctr">
          <a:solidFill>
            <a:srgbClr val="C5C5C5"/>
          </a:solidFill>
          <a:prstDash val="solid"/>
          <a:miter lim="800000"/>
          <a:headEnd type="oval" w="sm" len="sm"/>
          <a:tailEnd type="none" w="sm" len="sm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l">
          <a:defRPr sz="1400" dirty="0" smtClean="0"/>
        </a:defPPr>
      </a:lstStyle>
    </a:txDef>
  </a:objectDefaults>
  <a:extraClrSchemeLst/>
  <a:custClrLst>
    <a:custClr name="Deep Salmon">
      <a:srgbClr val="A84544"/>
    </a:custClr>
    <a:custClr name="Deep Marigold">
      <a:srgbClr val="996017"/>
    </a:custClr>
    <a:custClr name="Deep Lavender">
      <a:srgbClr val="784E90"/>
    </a:custClr>
    <a:custClr name="Light Lavender">
      <a:srgbClr val="D3C0CD"/>
    </a:custClr>
    <a:custClr name="Deep Teal">
      <a:srgbClr val="005683"/>
    </a:custClr>
    <a:custClr name="Teal">
      <a:srgbClr val="387F97"/>
    </a:custClr>
  </a:custClrLst>
  <a:extLst>
    <a:ext uri="{05A4C25C-085E-4340-85A3-A5531E510DB2}">
      <thm15:themeFamily xmlns:thm15="http://schemas.microsoft.com/office/thememl/2012/main" name="UCB 2022 SEC" id="{E7B15826-9F4C-634D-B0C4-B0724AD11FC4}" vid="{8D68490C-710D-484F-91C8-F467E60C01C4}"/>
    </a:ext>
  </a:extLst>
</a:theme>
</file>

<file path=ppt/theme/theme2.xml><?xml version="1.0" encoding="utf-8"?>
<a:theme xmlns:a="http://schemas.openxmlformats.org/drawingml/2006/main" name="Office Theme">
  <a:themeElements>
    <a:clrScheme name="UCB 2022">
      <a:dk1>
        <a:srgbClr val="4B4F54"/>
      </a:dk1>
      <a:lt1>
        <a:srgbClr val="FFFFFF"/>
      </a:lt1>
      <a:dk2>
        <a:srgbClr val="4B4F54"/>
      </a:dk2>
      <a:lt2>
        <a:srgbClr val="CFD3D3"/>
      </a:lt2>
      <a:accent1>
        <a:srgbClr val="001489"/>
      </a:accent1>
      <a:accent2>
        <a:srgbClr val="F07F7F"/>
      </a:accent2>
      <a:accent3>
        <a:srgbClr val="FFC557"/>
      </a:accent3>
      <a:accent4>
        <a:srgbClr val="D3C0CC"/>
      </a:accent4>
      <a:accent5>
        <a:srgbClr val="71C5E8"/>
      </a:accent5>
      <a:accent6>
        <a:srgbClr val="6BCABA"/>
      </a:accent6>
      <a:hlink>
        <a:srgbClr val="001489"/>
      </a:hlink>
      <a:folHlink>
        <a:srgbClr val="3F4443"/>
      </a:folHlink>
    </a:clrScheme>
    <a:fontScheme name="UCB2022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UCB 2022">
      <a:dk1>
        <a:srgbClr val="4B4F54"/>
      </a:dk1>
      <a:lt1>
        <a:srgbClr val="FFFFFF"/>
      </a:lt1>
      <a:dk2>
        <a:srgbClr val="4B4F54"/>
      </a:dk2>
      <a:lt2>
        <a:srgbClr val="CFD3D3"/>
      </a:lt2>
      <a:accent1>
        <a:srgbClr val="001489"/>
      </a:accent1>
      <a:accent2>
        <a:srgbClr val="F07F7F"/>
      </a:accent2>
      <a:accent3>
        <a:srgbClr val="FFC557"/>
      </a:accent3>
      <a:accent4>
        <a:srgbClr val="D3C0CC"/>
      </a:accent4>
      <a:accent5>
        <a:srgbClr val="71C5E8"/>
      </a:accent5>
      <a:accent6>
        <a:srgbClr val="6BCABA"/>
      </a:accent6>
      <a:hlink>
        <a:srgbClr val="001489"/>
      </a:hlink>
      <a:folHlink>
        <a:srgbClr val="3F4443"/>
      </a:folHlink>
    </a:clrScheme>
    <a:fontScheme name="UCB2022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07f63dd-55b6-42b9-9cdb-25dbeeaad248" xsi:nil="true"/>
    <lcf76f155ced4ddcb4097134ff3c332f xmlns="3224e47a-503f-478a-ab5d-420e7c8c5bce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BFFA80F05B954A95801A33FB20B397" ma:contentTypeVersion="14" ma:contentTypeDescription="Create a new document." ma:contentTypeScope="" ma:versionID="855baec1d9ce61607c2871fc8f60ab74">
  <xsd:schema xmlns:xsd="http://www.w3.org/2001/XMLSchema" xmlns:xs="http://www.w3.org/2001/XMLSchema" xmlns:p="http://schemas.microsoft.com/office/2006/metadata/properties" xmlns:ns2="3224e47a-503f-478a-ab5d-420e7c8c5bce" xmlns:ns3="107f63dd-55b6-42b9-9cdb-25dbeeaad248" targetNamespace="http://schemas.microsoft.com/office/2006/metadata/properties" ma:root="true" ma:fieldsID="84262d4df1d100982b369b5b10453f5b" ns2:_="" ns3:_="">
    <xsd:import namespace="3224e47a-503f-478a-ab5d-420e7c8c5bce"/>
    <xsd:import namespace="107f63dd-55b6-42b9-9cdb-25dbeeaad2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24e47a-503f-478a-ab5d-420e7c8c5b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e4e357e4-ce8a-48c6-84e1-cad21dadd5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7f63dd-55b6-42b9-9cdb-25dbeeaad24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4aee11f-f24e-4535-a591-0d6f19f6a33d}" ma:internalName="TaxCatchAll" ma:showField="CatchAllData" ma:web="107f63dd-55b6-42b9-9cdb-25dbeeaad24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57219B5-F0FD-42D3-9680-CBED8AAA44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D19CDE0-FB74-44A0-906C-14C39C973ABE}">
  <ds:schemaRefs>
    <ds:schemaRef ds:uri="http://purl.org/dc/dcmitype/"/>
    <ds:schemaRef ds:uri="http://www.w3.org/XML/1998/namespace"/>
    <ds:schemaRef ds:uri="4571c788-30ad-4393-88a7-4b2728170551"/>
    <ds:schemaRef ds:uri="http://purl.org/dc/terms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d268440b-e51f-4e1e-aedf-fd60e141279b"/>
    <ds:schemaRef ds:uri="http://schemas.microsoft.com/office/2006/metadata/properties"/>
    <ds:schemaRef ds:uri="8080ce30-d5ea-40e8-a48f-b77958a33e4e"/>
    <ds:schemaRef ds:uri="a0fd4a1a-d404-4269-bd18-62366efed1f2"/>
    <ds:schemaRef ds:uri="107f63dd-55b6-42b9-9cdb-25dbeeaad248"/>
    <ds:schemaRef ds:uri="3224e47a-503f-478a-ab5d-420e7c8c5bce"/>
  </ds:schemaRefs>
</ds:datastoreItem>
</file>

<file path=customXml/itemProps3.xml><?xml version="1.0" encoding="utf-8"?>
<ds:datastoreItem xmlns:ds="http://schemas.openxmlformats.org/officeDocument/2006/customXml" ds:itemID="{148D3318-2FEA-4D37-B6BD-FFBDF7BFCA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24e47a-503f-478a-ab5d-420e7c8c5bce"/>
    <ds:schemaRef ds:uri="107f63dd-55b6-42b9-9cdb-25dbeeaad2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UCB 2022 SEC</Template>
  <TotalTime>0</TotalTime>
  <Words>194</Words>
  <Application>Microsoft Office PowerPoint</Application>
  <PresentationFormat>Breitbild</PresentationFormat>
  <Paragraphs>31</Paragraphs>
  <Slides>4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Arial</vt:lpstr>
      <vt:lpstr>Museo Sans 300</vt:lpstr>
      <vt:lpstr>Tahoma</vt:lpstr>
      <vt:lpstr>UCB 2022</vt:lpstr>
      <vt:lpstr>Wir sind UCB. Inspired by patients. Driven by science.</vt:lpstr>
      <vt:lpstr>Unser Unternehmen in Kürze</vt:lpstr>
      <vt:lpstr>Wir definieren uns über unser Ziel:</vt:lpstr>
      <vt:lpstr>Wir glauben, dass jeder Mensch es verdient, das bestmögliche Leben zu führen - so frei wie möglich von den Herausforderungen und der Ungewissheit einer Erkrankung.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 Van Laer</dc:creator>
  <cp:lastModifiedBy>Szoelloesi-Mosleh Krisztina ()</cp:lastModifiedBy>
  <cp:revision>230</cp:revision>
  <dcterms:created xsi:type="dcterms:W3CDTF">2021-11-24T13:23:01Z</dcterms:created>
  <dcterms:modified xsi:type="dcterms:W3CDTF">2024-02-21T12:27:04Z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0x010100B260EB77F498DE45803B237513B65763</vt:lpwstr>
  </property>
  <property fmtid="{D5CDD505-2E9C-101B-9397-08002B2CF9AE}" pid="3" name="Order">
    <vt:lpwstr>39000.0000000000</vt:lpwstr>
  </property>
  <property fmtid="{D5CDD505-2E9C-101B-9397-08002B2CF9AE}" pid="4" name="_ExtendedDescription">
    <vt:lpwstr/>
  </property>
  <property fmtid="{D5CDD505-2E9C-101B-9397-08002B2CF9AE}" pid="5" name="MediaServiceImageTags">
    <vt:lpwstr/>
  </property>
</Properties>
</file>